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0" r:id="rId1"/>
  </p:sldMasterIdLst>
  <p:notesMasterIdLst>
    <p:notesMasterId r:id="rId18"/>
  </p:notesMasterIdLst>
  <p:sldIdLst>
    <p:sldId id="258" r:id="rId2"/>
    <p:sldId id="266" r:id="rId3"/>
    <p:sldId id="265" r:id="rId4"/>
    <p:sldId id="267" r:id="rId5"/>
    <p:sldId id="268" r:id="rId6"/>
    <p:sldId id="269" r:id="rId7"/>
    <p:sldId id="270" r:id="rId8"/>
    <p:sldId id="272" r:id="rId9"/>
    <p:sldId id="275" r:id="rId10"/>
    <p:sldId id="263" r:id="rId11"/>
    <p:sldId id="280" r:id="rId12"/>
    <p:sldId id="279" r:id="rId13"/>
    <p:sldId id="282" r:id="rId14"/>
    <p:sldId id="281" r:id="rId15"/>
    <p:sldId id="283" r:id="rId16"/>
    <p:sldId id="284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essandro Facciani" initials="AF" lastIdx="1" clrIdx="0">
    <p:extLst>
      <p:ext uri="{19B8F6BF-5375-455C-9EA6-DF929625EA0E}">
        <p15:presenceInfo xmlns:p15="http://schemas.microsoft.com/office/powerpoint/2012/main" userId="78eebb8ff40a87c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FF20E"/>
    <a:srgbClr val="4807CB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25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image" Target="../media/image16.jpeg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image" Target="../media/image16.jpeg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29DF0CE-B0D9-4C01-8019-13D005C8A622}" type="doc">
      <dgm:prSet loTypeId="urn:microsoft.com/office/officeart/2011/layout/HexagonRadial" loCatId="cycle" qsTypeId="urn:microsoft.com/office/officeart/2005/8/quickstyle/simple5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9C4B6A84-B9A2-446C-BDB8-95F435E02400}">
      <dgm:prSet phldrT="[Text]" custT="1"/>
      <dgm:spPr/>
      <dgm:t>
        <a:bodyPr/>
        <a:lstStyle/>
        <a:p>
          <a:r>
            <a:rPr lang="en-US" sz="1700" b="1" dirty="0">
              <a:latin typeface="Amasis MT Pro Black" panose="02040A04050005020304" pitchFamily="18" charset="0"/>
            </a:rPr>
            <a:t>Struttura</a:t>
          </a:r>
        </a:p>
      </dgm:t>
    </dgm:pt>
    <dgm:pt modelId="{80A9DC11-CDBA-4BEA-96D9-6E427AB3394D}" type="parTrans" cxnId="{CEC25089-E8E5-428F-A52D-8E18DBBE73F7}">
      <dgm:prSet/>
      <dgm:spPr/>
      <dgm:t>
        <a:bodyPr/>
        <a:lstStyle/>
        <a:p>
          <a:endParaRPr lang="en-US"/>
        </a:p>
      </dgm:t>
    </dgm:pt>
    <dgm:pt modelId="{EB0DCCB5-1DE8-41BD-A1AC-B0EDB428409C}" type="sibTrans" cxnId="{CEC25089-E8E5-428F-A52D-8E18DBBE73F7}">
      <dgm:prSet/>
      <dgm:spPr/>
      <dgm:t>
        <a:bodyPr/>
        <a:lstStyle/>
        <a:p>
          <a:endParaRPr lang="en-US"/>
        </a:p>
      </dgm:t>
    </dgm:pt>
    <dgm:pt modelId="{A01E9A96-C1A9-4CF7-A905-333BD96B2AA1}">
      <dgm:prSet phldrT="[Text]" custT="1"/>
      <dgm:spPr/>
      <dgm:t>
        <a:bodyPr/>
        <a:lstStyle/>
        <a:p>
          <a:r>
            <a:rPr lang="en-US" sz="1700" b="1" dirty="0">
              <a:latin typeface="Amasis MT Pro Black" panose="02040A04050005020304" pitchFamily="18" charset="0"/>
            </a:rPr>
            <a:t>Seriale</a:t>
          </a:r>
        </a:p>
      </dgm:t>
    </dgm:pt>
    <dgm:pt modelId="{A70899B2-A0B6-402B-A5D6-8892D15D694C}" type="parTrans" cxnId="{47987FE0-1447-4341-969C-96979B83091F}">
      <dgm:prSet/>
      <dgm:spPr/>
      <dgm:t>
        <a:bodyPr/>
        <a:lstStyle/>
        <a:p>
          <a:endParaRPr lang="en-US"/>
        </a:p>
      </dgm:t>
    </dgm:pt>
    <dgm:pt modelId="{A83939C1-8C30-477C-9014-6D7B8C2353E9}" type="sibTrans" cxnId="{47987FE0-1447-4341-969C-96979B83091F}">
      <dgm:prSet/>
      <dgm:spPr/>
      <dgm:t>
        <a:bodyPr/>
        <a:lstStyle/>
        <a:p>
          <a:endParaRPr lang="en-US"/>
        </a:p>
      </dgm:t>
    </dgm:pt>
    <dgm:pt modelId="{6A411B4D-08F6-4A22-987E-EF4F472A8A0B}">
      <dgm:prSet phldrT="[Text]" custT="1"/>
      <dgm:spPr/>
      <dgm:t>
        <a:bodyPr/>
        <a:lstStyle/>
        <a:p>
          <a:r>
            <a:rPr lang="en-US" sz="1700" b="1" dirty="0">
              <a:latin typeface="Amasis MT Pro Black" panose="02040A04050005020304" pitchFamily="18" charset="0"/>
            </a:rPr>
            <a:t>Codice</a:t>
          </a:r>
        </a:p>
      </dgm:t>
    </dgm:pt>
    <dgm:pt modelId="{6B268895-2866-4BE8-9555-0D25090F301F}" type="sibTrans" cxnId="{CB51676F-A7A0-4163-84B2-1A6D6BF290A3}">
      <dgm:prSet/>
      <dgm:spPr/>
      <dgm:t>
        <a:bodyPr/>
        <a:lstStyle/>
        <a:p>
          <a:endParaRPr lang="en-US"/>
        </a:p>
      </dgm:t>
    </dgm:pt>
    <dgm:pt modelId="{0C2F815A-3C73-484F-81B6-D8EE78D2CC9D}" type="parTrans" cxnId="{CB51676F-A7A0-4163-84B2-1A6D6BF290A3}">
      <dgm:prSet/>
      <dgm:spPr/>
      <dgm:t>
        <a:bodyPr/>
        <a:lstStyle/>
        <a:p>
          <a:endParaRPr lang="en-US"/>
        </a:p>
      </dgm:t>
    </dgm:pt>
    <dgm:pt modelId="{2CDC2E68-E99E-478D-9345-D1501AABBDA5}">
      <dgm:prSet phldrT="[Text]" custT="1"/>
      <dgm:spPr/>
      <dgm:t>
        <a:bodyPr/>
        <a:lstStyle/>
        <a:p>
          <a:r>
            <a:rPr lang="en-US" sz="2500" dirty="0">
              <a:latin typeface="Amasis MT Pro Black" panose="02040A04050005020304" pitchFamily="18" charset="0"/>
            </a:rPr>
            <a:t>Arduino</a:t>
          </a:r>
        </a:p>
      </dgm:t>
    </dgm:pt>
    <dgm:pt modelId="{DE342D31-A96F-4805-A556-1ACE628E84E5}" type="sibTrans" cxnId="{6A313563-906D-4505-BB79-06DE8D6A547A}">
      <dgm:prSet/>
      <dgm:spPr/>
      <dgm:t>
        <a:bodyPr/>
        <a:lstStyle/>
        <a:p>
          <a:endParaRPr lang="en-US"/>
        </a:p>
      </dgm:t>
    </dgm:pt>
    <dgm:pt modelId="{013C47BF-63A6-438E-968D-78C61C742557}" type="parTrans" cxnId="{6A313563-906D-4505-BB79-06DE8D6A547A}">
      <dgm:prSet/>
      <dgm:spPr/>
      <dgm:t>
        <a:bodyPr/>
        <a:lstStyle/>
        <a:p>
          <a:endParaRPr lang="en-US"/>
        </a:p>
      </dgm:t>
    </dgm:pt>
    <dgm:pt modelId="{ADFFF50F-26ED-4DF9-A786-82F6FDFDE32D}" type="pres">
      <dgm:prSet presAssocID="{C29DF0CE-B0D9-4C01-8019-13D005C8A622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9757F35A-66D0-4AFD-BE0E-8C2ACE3EF68A}" type="pres">
      <dgm:prSet presAssocID="{2CDC2E68-E99E-478D-9345-D1501AABBDA5}" presName="Parent" presStyleLbl="node0" presStyleIdx="0" presStyleCnt="1">
        <dgm:presLayoutVars>
          <dgm:chMax val="6"/>
          <dgm:chPref val="6"/>
        </dgm:presLayoutVars>
      </dgm:prSet>
      <dgm:spPr/>
    </dgm:pt>
    <dgm:pt modelId="{FD5401F8-BEA3-4D5D-95A0-F1A49B225578}" type="pres">
      <dgm:prSet presAssocID="{9C4B6A84-B9A2-446C-BDB8-95F435E02400}" presName="Accent1" presStyleCnt="0"/>
      <dgm:spPr/>
    </dgm:pt>
    <dgm:pt modelId="{0ABD5BE3-7811-4701-A5B7-8B61BEAF9E4B}" type="pres">
      <dgm:prSet presAssocID="{9C4B6A84-B9A2-446C-BDB8-95F435E02400}" presName="Accent" presStyleLbl="bgShp" presStyleIdx="0" presStyleCnt="3"/>
      <dgm:spPr/>
    </dgm:pt>
    <dgm:pt modelId="{7E3E8989-B856-4E14-81CF-B5BF6A3D60A8}" type="pres">
      <dgm:prSet presAssocID="{9C4B6A84-B9A2-446C-BDB8-95F435E02400}" presName="Child1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F7860933-426B-41E6-A963-0D99578D116C}" type="pres">
      <dgm:prSet presAssocID="{6A411B4D-08F6-4A22-987E-EF4F472A8A0B}" presName="Accent2" presStyleCnt="0"/>
      <dgm:spPr/>
    </dgm:pt>
    <dgm:pt modelId="{F40BF0CE-9C17-42E8-8E7B-F0A72D3A1354}" type="pres">
      <dgm:prSet presAssocID="{6A411B4D-08F6-4A22-987E-EF4F472A8A0B}" presName="Accent" presStyleLbl="bgShp" presStyleIdx="1" presStyleCnt="3"/>
      <dgm:spPr/>
    </dgm:pt>
    <dgm:pt modelId="{E4C40AC4-62A5-4088-91FD-FD0C41DEE7F5}" type="pres">
      <dgm:prSet presAssocID="{6A411B4D-08F6-4A22-987E-EF4F472A8A0B}" presName="Child2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CB6CE6BF-6599-4308-A70F-20808CED34B6}" type="pres">
      <dgm:prSet presAssocID="{A01E9A96-C1A9-4CF7-A905-333BD96B2AA1}" presName="Accent3" presStyleCnt="0"/>
      <dgm:spPr/>
    </dgm:pt>
    <dgm:pt modelId="{91FBBBBD-C6EE-4E34-AC69-8084EDDB8DAA}" type="pres">
      <dgm:prSet presAssocID="{A01E9A96-C1A9-4CF7-A905-333BD96B2AA1}" presName="Accent" presStyleLbl="bgShp" presStyleIdx="2" presStyleCnt="3"/>
      <dgm:spPr/>
    </dgm:pt>
    <dgm:pt modelId="{492DABEA-DD98-4CE4-8573-E39651C82A1E}" type="pres">
      <dgm:prSet presAssocID="{A01E9A96-C1A9-4CF7-A905-333BD96B2AA1}" presName="Child3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84497132-BE4F-4372-B9C8-A4753184D674}" type="presOf" srcId="{6A411B4D-08F6-4A22-987E-EF4F472A8A0B}" destId="{E4C40AC4-62A5-4088-91FD-FD0C41DEE7F5}" srcOrd="0" destOrd="0" presId="urn:microsoft.com/office/officeart/2011/layout/HexagonRadial"/>
    <dgm:cxn modelId="{6A313563-906D-4505-BB79-06DE8D6A547A}" srcId="{C29DF0CE-B0D9-4C01-8019-13D005C8A622}" destId="{2CDC2E68-E99E-478D-9345-D1501AABBDA5}" srcOrd="0" destOrd="0" parTransId="{013C47BF-63A6-438E-968D-78C61C742557}" sibTransId="{DE342D31-A96F-4805-A556-1ACE628E84E5}"/>
    <dgm:cxn modelId="{CB51676F-A7A0-4163-84B2-1A6D6BF290A3}" srcId="{2CDC2E68-E99E-478D-9345-D1501AABBDA5}" destId="{6A411B4D-08F6-4A22-987E-EF4F472A8A0B}" srcOrd="1" destOrd="0" parTransId="{0C2F815A-3C73-484F-81B6-D8EE78D2CC9D}" sibTransId="{6B268895-2866-4BE8-9555-0D25090F301F}"/>
    <dgm:cxn modelId="{6A182A56-9B3F-456B-8FF6-F40AB781CC3A}" type="presOf" srcId="{C29DF0CE-B0D9-4C01-8019-13D005C8A622}" destId="{ADFFF50F-26ED-4DF9-A786-82F6FDFDE32D}" srcOrd="0" destOrd="0" presId="urn:microsoft.com/office/officeart/2011/layout/HexagonRadial"/>
    <dgm:cxn modelId="{821C3382-93EF-4DC8-ADFF-9572DDC234FD}" type="presOf" srcId="{A01E9A96-C1A9-4CF7-A905-333BD96B2AA1}" destId="{492DABEA-DD98-4CE4-8573-E39651C82A1E}" srcOrd="0" destOrd="0" presId="urn:microsoft.com/office/officeart/2011/layout/HexagonRadial"/>
    <dgm:cxn modelId="{CEC25089-E8E5-428F-A52D-8E18DBBE73F7}" srcId="{2CDC2E68-E99E-478D-9345-D1501AABBDA5}" destId="{9C4B6A84-B9A2-446C-BDB8-95F435E02400}" srcOrd="0" destOrd="0" parTransId="{80A9DC11-CDBA-4BEA-96D9-6E427AB3394D}" sibTransId="{EB0DCCB5-1DE8-41BD-A1AC-B0EDB428409C}"/>
    <dgm:cxn modelId="{9CC771A5-630B-4402-8579-B601F3C6AB42}" type="presOf" srcId="{9C4B6A84-B9A2-446C-BDB8-95F435E02400}" destId="{7E3E8989-B856-4E14-81CF-B5BF6A3D60A8}" srcOrd="0" destOrd="0" presId="urn:microsoft.com/office/officeart/2011/layout/HexagonRadial"/>
    <dgm:cxn modelId="{A8EC63DC-B329-4735-999E-105ED6ABEC7E}" type="presOf" srcId="{2CDC2E68-E99E-478D-9345-D1501AABBDA5}" destId="{9757F35A-66D0-4AFD-BE0E-8C2ACE3EF68A}" srcOrd="0" destOrd="0" presId="urn:microsoft.com/office/officeart/2011/layout/HexagonRadial"/>
    <dgm:cxn modelId="{47987FE0-1447-4341-969C-96979B83091F}" srcId="{2CDC2E68-E99E-478D-9345-D1501AABBDA5}" destId="{A01E9A96-C1A9-4CF7-A905-333BD96B2AA1}" srcOrd="2" destOrd="0" parTransId="{A70899B2-A0B6-402B-A5D6-8892D15D694C}" sibTransId="{A83939C1-8C30-477C-9014-6D7B8C2353E9}"/>
    <dgm:cxn modelId="{72E4E212-F4C6-4A01-9A72-70FB92F4DB81}" type="presParOf" srcId="{ADFFF50F-26ED-4DF9-A786-82F6FDFDE32D}" destId="{9757F35A-66D0-4AFD-BE0E-8C2ACE3EF68A}" srcOrd="0" destOrd="0" presId="urn:microsoft.com/office/officeart/2011/layout/HexagonRadial"/>
    <dgm:cxn modelId="{C8FE9E86-0D4D-44B2-994C-62B78884E12B}" type="presParOf" srcId="{ADFFF50F-26ED-4DF9-A786-82F6FDFDE32D}" destId="{FD5401F8-BEA3-4D5D-95A0-F1A49B225578}" srcOrd="1" destOrd="0" presId="urn:microsoft.com/office/officeart/2011/layout/HexagonRadial"/>
    <dgm:cxn modelId="{8F77067A-DF6E-458D-9BF8-0A51616E7B14}" type="presParOf" srcId="{FD5401F8-BEA3-4D5D-95A0-F1A49B225578}" destId="{0ABD5BE3-7811-4701-A5B7-8B61BEAF9E4B}" srcOrd="0" destOrd="0" presId="urn:microsoft.com/office/officeart/2011/layout/HexagonRadial"/>
    <dgm:cxn modelId="{5C10790B-434E-4DFC-BE39-BA28F9CEAF22}" type="presParOf" srcId="{ADFFF50F-26ED-4DF9-A786-82F6FDFDE32D}" destId="{7E3E8989-B856-4E14-81CF-B5BF6A3D60A8}" srcOrd="2" destOrd="0" presId="urn:microsoft.com/office/officeart/2011/layout/HexagonRadial"/>
    <dgm:cxn modelId="{FBF79E3E-94A3-4F85-B96B-961C0920447B}" type="presParOf" srcId="{ADFFF50F-26ED-4DF9-A786-82F6FDFDE32D}" destId="{F7860933-426B-41E6-A963-0D99578D116C}" srcOrd="3" destOrd="0" presId="urn:microsoft.com/office/officeart/2011/layout/HexagonRadial"/>
    <dgm:cxn modelId="{C16771A5-0822-47B5-9995-1C39F8A5C986}" type="presParOf" srcId="{F7860933-426B-41E6-A963-0D99578D116C}" destId="{F40BF0CE-9C17-42E8-8E7B-F0A72D3A1354}" srcOrd="0" destOrd="0" presId="urn:microsoft.com/office/officeart/2011/layout/HexagonRadial"/>
    <dgm:cxn modelId="{F35A175C-BE15-45F2-AAB9-7D89BAEAF397}" type="presParOf" srcId="{ADFFF50F-26ED-4DF9-A786-82F6FDFDE32D}" destId="{E4C40AC4-62A5-4088-91FD-FD0C41DEE7F5}" srcOrd="4" destOrd="0" presId="urn:microsoft.com/office/officeart/2011/layout/HexagonRadial"/>
    <dgm:cxn modelId="{CE8D4752-7958-4263-9595-CCC525ACF359}" type="presParOf" srcId="{ADFFF50F-26ED-4DF9-A786-82F6FDFDE32D}" destId="{CB6CE6BF-6599-4308-A70F-20808CED34B6}" srcOrd="5" destOrd="0" presId="urn:microsoft.com/office/officeart/2011/layout/HexagonRadial"/>
    <dgm:cxn modelId="{6219DF4E-3785-435E-8400-0697BDDCF6FF}" type="presParOf" srcId="{CB6CE6BF-6599-4308-A70F-20808CED34B6}" destId="{91FBBBBD-C6EE-4E34-AC69-8084EDDB8DAA}" srcOrd="0" destOrd="0" presId="urn:microsoft.com/office/officeart/2011/layout/HexagonRadial"/>
    <dgm:cxn modelId="{DC564699-B9D7-4FCF-AC9C-09075A664B8A}" type="presParOf" srcId="{ADFFF50F-26ED-4DF9-A786-82F6FDFDE32D}" destId="{492DABEA-DD98-4CE4-8573-E39651C82A1E}" srcOrd="6" destOrd="0" presId="urn:microsoft.com/office/officeart/2011/layout/HexagonRadial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29DF0CE-B0D9-4C01-8019-13D005C8A622}" type="doc">
      <dgm:prSet loTypeId="urn:microsoft.com/office/officeart/2011/layout/HexagonRadial" loCatId="cycle" qsTypeId="urn:microsoft.com/office/officeart/2005/8/quickstyle/simple5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2CDC2E68-E99E-478D-9345-D1501AABBDA5}">
      <dgm:prSet phldrT="[Text]"/>
      <dgm:spPr/>
      <dgm:t>
        <a:bodyPr/>
        <a:lstStyle/>
        <a:p>
          <a:r>
            <a:rPr lang="en-US" dirty="0">
              <a:latin typeface="Amasis MT Pro Black" panose="02040A04050005020304" pitchFamily="18" charset="0"/>
            </a:rPr>
            <a:t>Java</a:t>
          </a:r>
        </a:p>
      </dgm:t>
    </dgm:pt>
    <dgm:pt modelId="{013C47BF-63A6-438E-968D-78C61C742557}" type="parTrans" cxnId="{6A313563-906D-4505-BB79-06DE8D6A547A}">
      <dgm:prSet/>
      <dgm:spPr/>
      <dgm:t>
        <a:bodyPr/>
        <a:lstStyle/>
        <a:p>
          <a:endParaRPr lang="en-US"/>
        </a:p>
      </dgm:t>
    </dgm:pt>
    <dgm:pt modelId="{DE342D31-A96F-4805-A556-1ACE628E84E5}" type="sibTrans" cxnId="{6A313563-906D-4505-BB79-06DE8D6A547A}">
      <dgm:prSet/>
      <dgm:spPr/>
      <dgm:t>
        <a:bodyPr/>
        <a:lstStyle/>
        <a:p>
          <a:endParaRPr lang="en-US"/>
        </a:p>
      </dgm:t>
    </dgm:pt>
    <dgm:pt modelId="{9C4B6A84-B9A2-446C-BDB8-95F435E02400}">
      <dgm:prSet phldrT="[Text]" custT="1"/>
      <dgm:spPr/>
      <dgm:t>
        <a:bodyPr/>
        <a:lstStyle/>
        <a:p>
          <a:r>
            <a:rPr lang="en-US" sz="1900" b="1" dirty="0">
              <a:latin typeface="Amasis MT Pro Black" panose="02040A04050005020304" pitchFamily="18" charset="0"/>
            </a:rPr>
            <a:t>Reader</a:t>
          </a:r>
        </a:p>
      </dgm:t>
    </dgm:pt>
    <dgm:pt modelId="{80A9DC11-CDBA-4BEA-96D9-6E427AB3394D}" type="parTrans" cxnId="{CEC25089-E8E5-428F-A52D-8E18DBBE73F7}">
      <dgm:prSet/>
      <dgm:spPr/>
      <dgm:t>
        <a:bodyPr/>
        <a:lstStyle/>
        <a:p>
          <a:endParaRPr lang="en-US"/>
        </a:p>
      </dgm:t>
    </dgm:pt>
    <dgm:pt modelId="{EB0DCCB5-1DE8-41BD-A1AC-B0EDB428409C}" type="sibTrans" cxnId="{CEC25089-E8E5-428F-A52D-8E18DBBE73F7}">
      <dgm:prSet/>
      <dgm:spPr/>
      <dgm:t>
        <a:bodyPr/>
        <a:lstStyle/>
        <a:p>
          <a:endParaRPr lang="en-US"/>
        </a:p>
      </dgm:t>
    </dgm:pt>
    <dgm:pt modelId="{A01E9A96-C1A9-4CF7-A905-333BD96B2AA1}">
      <dgm:prSet phldrT="[Text]" custT="1"/>
      <dgm:spPr/>
      <dgm:t>
        <a:bodyPr/>
        <a:lstStyle/>
        <a:p>
          <a:r>
            <a:rPr lang="en-US" sz="1900" b="1" dirty="0">
              <a:latin typeface="Amasis MT Pro Black" panose="02040A04050005020304" pitchFamily="18" charset="0"/>
            </a:rPr>
            <a:t>Check int</a:t>
          </a:r>
        </a:p>
      </dgm:t>
    </dgm:pt>
    <dgm:pt modelId="{A70899B2-A0B6-402B-A5D6-8892D15D694C}" type="parTrans" cxnId="{47987FE0-1447-4341-969C-96979B83091F}">
      <dgm:prSet/>
      <dgm:spPr/>
      <dgm:t>
        <a:bodyPr/>
        <a:lstStyle/>
        <a:p>
          <a:endParaRPr lang="en-US"/>
        </a:p>
      </dgm:t>
    </dgm:pt>
    <dgm:pt modelId="{A83939C1-8C30-477C-9014-6D7B8C2353E9}" type="sibTrans" cxnId="{47987FE0-1447-4341-969C-96979B83091F}">
      <dgm:prSet/>
      <dgm:spPr/>
      <dgm:t>
        <a:bodyPr/>
        <a:lstStyle/>
        <a:p>
          <a:endParaRPr lang="en-US"/>
        </a:p>
      </dgm:t>
    </dgm:pt>
    <dgm:pt modelId="{6A411B4D-08F6-4A22-987E-EF4F472A8A0B}">
      <dgm:prSet phldrT="[Text]" custT="1"/>
      <dgm:spPr/>
      <dgm:t>
        <a:bodyPr/>
        <a:lstStyle/>
        <a:p>
          <a:r>
            <a:rPr lang="en-US" sz="1900" b="1" dirty="0">
              <a:latin typeface="Amasis MT Pro Black" panose="02040A04050005020304" pitchFamily="18" charset="0"/>
            </a:rPr>
            <a:t>Writer</a:t>
          </a:r>
        </a:p>
      </dgm:t>
    </dgm:pt>
    <dgm:pt modelId="{6B268895-2866-4BE8-9555-0D25090F301F}" type="sibTrans" cxnId="{CB51676F-A7A0-4163-84B2-1A6D6BF290A3}">
      <dgm:prSet/>
      <dgm:spPr/>
      <dgm:t>
        <a:bodyPr/>
        <a:lstStyle/>
        <a:p>
          <a:endParaRPr lang="en-US"/>
        </a:p>
      </dgm:t>
    </dgm:pt>
    <dgm:pt modelId="{0C2F815A-3C73-484F-81B6-D8EE78D2CC9D}" type="parTrans" cxnId="{CB51676F-A7A0-4163-84B2-1A6D6BF290A3}">
      <dgm:prSet/>
      <dgm:spPr/>
      <dgm:t>
        <a:bodyPr/>
        <a:lstStyle/>
        <a:p>
          <a:endParaRPr lang="en-US"/>
        </a:p>
      </dgm:t>
    </dgm:pt>
    <dgm:pt modelId="{7C6CEEA9-AB32-4AEC-983F-C5181BBEFC92}">
      <dgm:prSet/>
      <dgm:spPr/>
      <dgm:t>
        <a:bodyPr/>
        <a:lstStyle/>
        <a:p>
          <a:r>
            <a:rPr lang="it-IT" dirty="0">
              <a:latin typeface="Amasis MT Pro Black" panose="02040A04050005020304" pitchFamily="18" charset="0"/>
            </a:rPr>
            <a:t>Seriale</a:t>
          </a:r>
        </a:p>
      </dgm:t>
    </dgm:pt>
    <dgm:pt modelId="{42745E81-F76F-4B31-A56A-7197DAE8BF9D}" type="parTrans" cxnId="{C219010D-854A-46EA-BED5-541077CF3914}">
      <dgm:prSet/>
      <dgm:spPr/>
      <dgm:t>
        <a:bodyPr/>
        <a:lstStyle/>
        <a:p>
          <a:endParaRPr lang="it-IT"/>
        </a:p>
      </dgm:t>
    </dgm:pt>
    <dgm:pt modelId="{EAF40072-6A8C-4A37-9CC5-6B1FA97D63C3}" type="sibTrans" cxnId="{C219010D-854A-46EA-BED5-541077CF3914}">
      <dgm:prSet/>
      <dgm:spPr/>
      <dgm:t>
        <a:bodyPr/>
        <a:lstStyle/>
        <a:p>
          <a:endParaRPr lang="it-IT"/>
        </a:p>
      </dgm:t>
    </dgm:pt>
    <dgm:pt modelId="{296AD07F-0F45-446C-895D-0C0C59FE87E1}">
      <dgm:prSet/>
      <dgm:spPr/>
      <dgm:t>
        <a:bodyPr/>
        <a:lstStyle/>
        <a:p>
          <a:r>
            <a:rPr lang="it-IT" dirty="0">
              <a:latin typeface="Amasis MT Pro Black" panose="02040A04050005020304" pitchFamily="18" charset="0"/>
            </a:rPr>
            <a:t>Paint</a:t>
          </a:r>
        </a:p>
      </dgm:t>
    </dgm:pt>
    <dgm:pt modelId="{37B82374-A925-4171-A5F6-A5F737C418B5}" type="parTrans" cxnId="{C522968F-D964-4992-AF81-5D62ED979167}">
      <dgm:prSet/>
      <dgm:spPr/>
      <dgm:t>
        <a:bodyPr/>
        <a:lstStyle/>
        <a:p>
          <a:endParaRPr lang="it-IT"/>
        </a:p>
      </dgm:t>
    </dgm:pt>
    <dgm:pt modelId="{66BD2396-A450-452F-BFFE-AFFADC8358B4}" type="sibTrans" cxnId="{C522968F-D964-4992-AF81-5D62ED979167}">
      <dgm:prSet/>
      <dgm:spPr/>
      <dgm:t>
        <a:bodyPr/>
        <a:lstStyle/>
        <a:p>
          <a:endParaRPr lang="it-IT"/>
        </a:p>
      </dgm:t>
    </dgm:pt>
    <dgm:pt modelId="{ADFFF50F-26ED-4DF9-A786-82F6FDFDE32D}" type="pres">
      <dgm:prSet presAssocID="{C29DF0CE-B0D9-4C01-8019-13D005C8A622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9757F35A-66D0-4AFD-BE0E-8C2ACE3EF68A}" type="pres">
      <dgm:prSet presAssocID="{2CDC2E68-E99E-478D-9345-D1501AABBDA5}" presName="Parent" presStyleLbl="node0" presStyleIdx="0" presStyleCnt="1" custLinFactNeighborY="-1234">
        <dgm:presLayoutVars>
          <dgm:chMax val="6"/>
          <dgm:chPref val="6"/>
        </dgm:presLayoutVars>
      </dgm:prSet>
      <dgm:spPr/>
    </dgm:pt>
    <dgm:pt modelId="{FD5401F8-BEA3-4D5D-95A0-F1A49B225578}" type="pres">
      <dgm:prSet presAssocID="{9C4B6A84-B9A2-446C-BDB8-95F435E02400}" presName="Accent1" presStyleCnt="0"/>
      <dgm:spPr/>
    </dgm:pt>
    <dgm:pt modelId="{0ABD5BE3-7811-4701-A5B7-8B61BEAF9E4B}" type="pres">
      <dgm:prSet presAssocID="{9C4B6A84-B9A2-446C-BDB8-95F435E02400}" presName="Accent" presStyleLbl="bgShp" presStyleIdx="0" presStyleCnt="5"/>
      <dgm:spPr/>
    </dgm:pt>
    <dgm:pt modelId="{7E3E8989-B856-4E14-81CF-B5BF6A3D60A8}" type="pres">
      <dgm:prSet presAssocID="{9C4B6A84-B9A2-446C-BDB8-95F435E02400}" presName="Child1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F7860933-426B-41E6-A963-0D99578D116C}" type="pres">
      <dgm:prSet presAssocID="{6A411B4D-08F6-4A22-987E-EF4F472A8A0B}" presName="Accent2" presStyleCnt="0"/>
      <dgm:spPr/>
    </dgm:pt>
    <dgm:pt modelId="{F40BF0CE-9C17-42E8-8E7B-F0A72D3A1354}" type="pres">
      <dgm:prSet presAssocID="{6A411B4D-08F6-4A22-987E-EF4F472A8A0B}" presName="Accent" presStyleLbl="bgShp" presStyleIdx="1" presStyleCnt="5"/>
      <dgm:spPr/>
    </dgm:pt>
    <dgm:pt modelId="{E4C40AC4-62A5-4088-91FD-FD0C41DEE7F5}" type="pres">
      <dgm:prSet presAssocID="{6A411B4D-08F6-4A22-987E-EF4F472A8A0B}" presName="Child2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CB6CE6BF-6599-4308-A70F-20808CED34B6}" type="pres">
      <dgm:prSet presAssocID="{A01E9A96-C1A9-4CF7-A905-333BD96B2AA1}" presName="Accent3" presStyleCnt="0"/>
      <dgm:spPr/>
    </dgm:pt>
    <dgm:pt modelId="{91FBBBBD-C6EE-4E34-AC69-8084EDDB8DAA}" type="pres">
      <dgm:prSet presAssocID="{A01E9A96-C1A9-4CF7-A905-333BD96B2AA1}" presName="Accent" presStyleLbl="bgShp" presStyleIdx="2" presStyleCnt="5"/>
      <dgm:spPr/>
    </dgm:pt>
    <dgm:pt modelId="{492DABEA-DD98-4CE4-8573-E39651C82A1E}" type="pres">
      <dgm:prSet presAssocID="{A01E9A96-C1A9-4CF7-A905-333BD96B2AA1}" presName="Child3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5670A761-1D70-47AC-8C1E-F04E9977FB4E}" type="pres">
      <dgm:prSet presAssocID="{7C6CEEA9-AB32-4AEC-983F-C5181BBEFC92}" presName="Accent4" presStyleCnt="0"/>
      <dgm:spPr/>
    </dgm:pt>
    <dgm:pt modelId="{757E65DB-6D56-40CD-BB2D-432541095632}" type="pres">
      <dgm:prSet presAssocID="{7C6CEEA9-AB32-4AEC-983F-C5181BBEFC92}" presName="Accent" presStyleLbl="bgShp" presStyleIdx="3" presStyleCnt="5"/>
      <dgm:spPr/>
    </dgm:pt>
    <dgm:pt modelId="{EF827C64-B440-4F10-BB77-10A84B77E6F1}" type="pres">
      <dgm:prSet presAssocID="{7C6CEEA9-AB32-4AEC-983F-C5181BBEFC92}" presName="Child4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885067C7-4D31-4708-B30A-4722BE92EBDC}" type="pres">
      <dgm:prSet presAssocID="{296AD07F-0F45-446C-895D-0C0C59FE87E1}" presName="Accent5" presStyleCnt="0"/>
      <dgm:spPr/>
    </dgm:pt>
    <dgm:pt modelId="{CF6C8D90-FE3F-40B1-A7CE-F75B7AE835D6}" type="pres">
      <dgm:prSet presAssocID="{296AD07F-0F45-446C-895D-0C0C59FE87E1}" presName="Accent" presStyleLbl="bgShp" presStyleIdx="4" presStyleCnt="5"/>
      <dgm:spPr/>
    </dgm:pt>
    <dgm:pt modelId="{B25750EB-1227-429D-B5BB-6A67BF3FDB03}" type="pres">
      <dgm:prSet presAssocID="{296AD07F-0F45-446C-895D-0C0C59FE87E1}" presName="Child5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C219010D-854A-46EA-BED5-541077CF3914}" srcId="{2CDC2E68-E99E-478D-9345-D1501AABBDA5}" destId="{7C6CEEA9-AB32-4AEC-983F-C5181BBEFC92}" srcOrd="3" destOrd="0" parTransId="{42745E81-F76F-4B31-A56A-7197DAE8BF9D}" sibTransId="{EAF40072-6A8C-4A37-9CC5-6B1FA97D63C3}"/>
    <dgm:cxn modelId="{29E4990D-193A-4B48-AC4D-52A597C0C4A1}" type="presOf" srcId="{296AD07F-0F45-446C-895D-0C0C59FE87E1}" destId="{B25750EB-1227-429D-B5BB-6A67BF3FDB03}" srcOrd="0" destOrd="0" presId="urn:microsoft.com/office/officeart/2011/layout/HexagonRadial"/>
    <dgm:cxn modelId="{84497132-BE4F-4372-B9C8-A4753184D674}" type="presOf" srcId="{6A411B4D-08F6-4A22-987E-EF4F472A8A0B}" destId="{E4C40AC4-62A5-4088-91FD-FD0C41DEE7F5}" srcOrd="0" destOrd="0" presId="urn:microsoft.com/office/officeart/2011/layout/HexagonRadial"/>
    <dgm:cxn modelId="{6A313563-906D-4505-BB79-06DE8D6A547A}" srcId="{C29DF0CE-B0D9-4C01-8019-13D005C8A622}" destId="{2CDC2E68-E99E-478D-9345-D1501AABBDA5}" srcOrd="0" destOrd="0" parTransId="{013C47BF-63A6-438E-968D-78C61C742557}" sibTransId="{DE342D31-A96F-4805-A556-1ACE628E84E5}"/>
    <dgm:cxn modelId="{CB51676F-A7A0-4163-84B2-1A6D6BF290A3}" srcId="{2CDC2E68-E99E-478D-9345-D1501AABBDA5}" destId="{6A411B4D-08F6-4A22-987E-EF4F472A8A0B}" srcOrd="1" destOrd="0" parTransId="{0C2F815A-3C73-484F-81B6-D8EE78D2CC9D}" sibTransId="{6B268895-2866-4BE8-9555-0D25090F301F}"/>
    <dgm:cxn modelId="{6A182A56-9B3F-456B-8FF6-F40AB781CC3A}" type="presOf" srcId="{C29DF0CE-B0D9-4C01-8019-13D005C8A622}" destId="{ADFFF50F-26ED-4DF9-A786-82F6FDFDE32D}" srcOrd="0" destOrd="0" presId="urn:microsoft.com/office/officeart/2011/layout/HexagonRadial"/>
    <dgm:cxn modelId="{821C3382-93EF-4DC8-ADFF-9572DDC234FD}" type="presOf" srcId="{A01E9A96-C1A9-4CF7-A905-333BD96B2AA1}" destId="{492DABEA-DD98-4CE4-8573-E39651C82A1E}" srcOrd="0" destOrd="0" presId="urn:microsoft.com/office/officeart/2011/layout/HexagonRadial"/>
    <dgm:cxn modelId="{CEC25089-E8E5-428F-A52D-8E18DBBE73F7}" srcId="{2CDC2E68-E99E-478D-9345-D1501AABBDA5}" destId="{9C4B6A84-B9A2-446C-BDB8-95F435E02400}" srcOrd="0" destOrd="0" parTransId="{80A9DC11-CDBA-4BEA-96D9-6E427AB3394D}" sibTransId="{EB0DCCB5-1DE8-41BD-A1AC-B0EDB428409C}"/>
    <dgm:cxn modelId="{C522968F-D964-4992-AF81-5D62ED979167}" srcId="{2CDC2E68-E99E-478D-9345-D1501AABBDA5}" destId="{296AD07F-0F45-446C-895D-0C0C59FE87E1}" srcOrd="4" destOrd="0" parTransId="{37B82374-A925-4171-A5F6-A5F737C418B5}" sibTransId="{66BD2396-A450-452F-BFFE-AFFADC8358B4}"/>
    <dgm:cxn modelId="{9CC771A5-630B-4402-8579-B601F3C6AB42}" type="presOf" srcId="{9C4B6A84-B9A2-446C-BDB8-95F435E02400}" destId="{7E3E8989-B856-4E14-81CF-B5BF6A3D60A8}" srcOrd="0" destOrd="0" presId="urn:microsoft.com/office/officeart/2011/layout/HexagonRadial"/>
    <dgm:cxn modelId="{E7EEA4D4-CF2B-4B54-A388-BD1618EFD2AD}" type="presOf" srcId="{7C6CEEA9-AB32-4AEC-983F-C5181BBEFC92}" destId="{EF827C64-B440-4F10-BB77-10A84B77E6F1}" srcOrd="0" destOrd="0" presId="urn:microsoft.com/office/officeart/2011/layout/HexagonRadial"/>
    <dgm:cxn modelId="{A8EC63DC-B329-4735-999E-105ED6ABEC7E}" type="presOf" srcId="{2CDC2E68-E99E-478D-9345-D1501AABBDA5}" destId="{9757F35A-66D0-4AFD-BE0E-8C2ACE3EF68A}" srcOrd="0" destOrd="0" presId="urn:microsoft.com/office/officeart/2011/layout/HexagonRadial"/>
    <dgm:cxn modelId="{47987FE0-1447-4341-969C-96979B83091F}" srcId="{2CDC2E68-E99E-478D-9345-D1501AABBDA5}" destId="{A01E9A96-C1A9-4CF7-A905-333BD96B2AA1}" srcOrd="2" destOrd="0" parTransId="{A70899B2-A0B6-402B-A5D6-8892D15D694C}" sibTransId="{A83939C1-8C30-477C-9014-6D7B8C2353E9}"/>
    <dgm:cxn modelId="{72E4E212-F4C6-4A01-9A72-70FB92F4DB81}" type="presParOf" srcId="{ADFFF50F-26ED-4DF9-A786-82F6FDFDE32D}" destId="{9757F35A-66D0-4AFD-BE0E-8C2ACE3EF68A}" srcOrd="0" destOrd="0" presId="urn:microsoft.com/office/officeart/2011/layout/HexagonRadial"/>
    <dgm:cxn modelId="{C8FE9E86-0D4D-44B2-994C-62B78884E12B}" type="presParOf" srcId="{ADFFF50F-26ED-4DF9-A786-82F6FDFDE32D}" destId="{FD5401F8-BEA3-4D5D-95A0-F1A49B225578}" srcOrd="1" destOrd="0" presId="urn:microsoft.com/office/officeart/2011/layout/HexagonRadial"/>
    <dgm:cxn modelId="{8F77067A-DF6E-458D-9BF8-0A51616E7B14}" type="presParOf" srcId="{FD5401F8-BEA3-4D5D-95A0-F1A49B225578}" destId="{0ABD5BE3-7811-4701-A5B7-8B61BEAF9E4B}" srcOrd="0" destOrd="0" presId="urn:microsoft.com/office/officeart/2011/layout/HexagonRadial"/>
    <dgm:cxn modelId="{5C10790B-434E-4DFC-BE39-BA28F9CEAF22}" type="presParOf" srcId="{ADFFF50F-26ED-4DF9-A786-82F6FDFDE32D}" destId="{7E3E8989-B856-4E14-81CF-B5BF6A3D60A8}" srcOrd="2" destOrd="0" presId="urn:microsoft.com/office/officeart/2011/layout/HexagonRadial"/>
    <dgm:cxn modelId="{FBF79E3E-94A3-4F85-B96B-961C0920447B}" type="presParOf" srcId="{ADFFF50F-26ED-4DF9-A786-82F6FDFDE32D}" destId="{F7860933-426B-41E6-A963-0D99578D116C}" srcOrd="3" destOrd="0" presId="urn:microsoft.com/office/officeart/2011/layout/HexagonRadial"/>
    <dgm:cxn modelId="{C16771A5-0822-47B5-9995-1C39F8A5C986}" type="presParOf" srcId="{F7860933-426B-41E6-A963-0D99578D116C}" destId="{F40BF0CE-9C17-42E8-8E7B-F0A72D3A1354}" srcOrd="0" destOrd="0" presId="urn:microsoft.com/office/officeart/2011/layout/HexagonRadial"/>
    <dgm:cxn modelId="{F35A175C-BE15-45F2-AAB9-7D89BAEAF397}" type="presParOf" srcId="{ADFFF50F-26ED-4DF9-A786-82F6FDFDE32D}" destId="{E4C40AC4-62A5-4088-91FD-FD0C41DEE7F5}" srcOrd="4" destOrd="0" presId="urn:microsoft.com/office/officeart/2011/layout/HexagonRadial"/>
    <dgm:cxn modelId="{CE8D4752-7958-4263-9595-CCC525ACF359}" type="presParOf" srcId="{ADFFF50F-26ED-4DF9-A786-82F6FDFDE32D}" destId="{CB6CE6BF-6599-4308-A70F-20808CED34B6}" srcOrd="5" destOrd="0" presId="urn:microsoft.com/office/officeart/2011/layout/HexagonRadial"/>
    <dgm:cxn modelId="{6219DF4E-3785-435E-8400-0697BDDCF6FF}" type="presParOf" srcId="{CB6CE6BF-6599-4308-A70F-20808CED34B6}" destId="{91FBBBBD-C6EE-4E34-AC69-8084EDDB8DAA}" srcOrd="0" destOrd="0" presId="urn:microsoft.com/office/officeart/2011/layout/HexagonRadial"/>
    <dgm:cxn modelId="{DC564699-B9D7-4FCF-AC9C-09075A664B8A}" type="presParOf" srcId="{ADFFF50F-26ED-4DF9-A786-82F6FDFDE32D}" destId="{492DABEA-DD98-4CE4-8573-E39651C82A1E}" srcOrd="6" destOrd="0" presId="urn:microsoft.com/office/officeart/2011/layout/HexagonRadial"/>
    <dgm:cxn modelId="{A47CC8D8-EB31-498F-9A46-BC9C41DBEA3D}" type="presParOf" srcId="{ADFFF50F-26ED-4DF9-A786-82F6FDFDE32D}" destId="{5670A761-1D70-47AC-8C1E-F04E9977FB4E}" srcOrd="7" destOrd="0" presId="urn:microsoft.com/office/officeart/2011/layout/HexagonRadial"/>
    <dgm:cxn modelId="{8BCA7362-6B69-42F7-8B8E-8BF29E31F582}" type="presParOf" srcId="{5670A761-1D70-47AC-8C1E-F04E9977FB4E}" destId="{757E65DB-6D56-40CD-BB2D-432541095632}" srcOrd="0" destOrd="0" presId="urn:microsoft.com/office/officeart/2011/layout/HexagonRadial"/>
    <dgm:cxn modelId="{9D2FF0E3-307B-4B7B-AB65-7B6BEFA5FE1F}" type="presParOf" srcId="{ADFFF50F-26ED-4DF9-A786-82F6FDFDE32D}" destId="{EF827C64-B440-4F10-BB77-10A84B77E6F1}" srcOrd="8" destOrd="0" presId="urn:microsoft.com/office/officeart/2011/layout/HexagonRadial"/>
    <dgm:cxn modelId="{A544EE25-21C7-4980-99C0-8922A8C275A8}" type="presParOf" srcId="{ADFFF50F-26ED-4DF9-A786-82F6FDFDE32D}" destId="{885067C7-4D31-4708-B30A-4722BE92EBDC}" srcOrd="9" destOrd="0" presId="urn:microsoft.com/office/officeart/2011/layout/HexagonRadial"/>
    <dgm:cxn modelId="{CF4B4BA4-0034-4DA4-AF60-AB78692B4AB6}" type="presParOf" srcId="{885067C7-4D31-4708-B30A-4722BE92EBDC}" destId="{CF6C8D90-FE3F-40B1-A7CE-F75B7AE835D6}" srcOrd="0" destOrd="0" presId="urn:microsoft.com/office/officeart/2011/layout/HexagonRadial"/>
    <dgm:cxn modelId="{EA071D91-C498-4CB2-B4A3-50D18782737B}" type="presParOf" srcId="{ADFFF50F-26ED-4DF9-A786-82F6FDFDE32D}" destId="{B25750EB-1227-429D-B5BB-6A67BF3FDB03}" srcOrd="10" destOrd="0" presId="urn:microsoft.com/office/officeart/2011/layout/HexagonRadial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FB44DA6-C1CE-40D7-8A5F-273B1C273B94}" type="doc">
      <dgm:prSet loTypeId="urn:microsoft.com/office/officeart/2005/8/layout/bList2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308AE865-CBC2-46C9-97C5-4E1B70B0EC9C}">
      <dgm:prSet phldrT="[Testo]"/>
      <dgm:spPr/>
      <dgm:t>
        <a:bodyPr/>
        <a:lstStyle/>
        <a:p>
          <a:r>
            <a:rPr lang="it-IT" dirty="0"/>
            <a:t>Sensore umidità del suolo</a:t>
          </a:r>
        </a:p>
      </dgm:t>
    </dgm:pt>
    <dgm:pt modelId="{E4854E17-D8A7-4E84-8653-75BDE9ACAEBE}" type="parTrans" cxnId="{036DFB84-1B23-416A-B0EF-F22636043450}">
      <dgm:prSet/>
      <dgm:spPr/>
      <dgm:t>
        <a:bodyPr/>
        <a:lstStyle/>
        <a:p>
          <a:endParaRPr lang="it-IT"/>
        </a:p>
      </dgm:t>
    </dgm:pt>
    <dgm:pt modelId="{1159570C-C0D8-4A7A-862E-1A086856B6DC}" type="sibTrans" cxnId="{036DFB84-1B23-416A-B0EF-F22636043450}">
      <dgm:prSet/>
      <dgm:spPr/>
      <dgm:t>
        <a:bodyPr/>
        <a:lstStyle/>
        <a:p>
          <a:endParaRPr lang="it-IT"/>
        </a:p>
      </dgm:t>
    </dgm:pt>
    <dgm:pt modelId="{EE1F93BF-437F-4425-8AF4-96CFE77FF0A4}">
      <dgm:prSet/>
      <dgm:spPr/>
      <dgm:t>
        <a:bodyPr/>
        <a:lstStyle/>
        <a:p>
          <a:r>
            <a:rPr lang="it-IT" dirty="0"/>
            <a:t>Modulo Bluetooth HC-06 </a:t>
          </a:r>
        </a:p>
      </dgm:t>
    </dgm:pt>
    <dgm:pt modelId="{00FF2CFD-0A66-484B-97B0-D6DE6D6AE252}" type="parTrans" cxnId="{295E16C0-2C86-4CD1-BFE3-840B8D42733A}">
      <dgm:prSet/>
      <dgm:spPr/>
      <dgm:t>
        <a:bodyPr/>
        <a:lstStyle/>
        <a:p>
          <a:endParaRPr lang="it-IT"/>
        </a:p>
      </dgm:t>
    </dgm:pt>
    <dgm:pt modelId="{56A28EBC-75EB-456A-B36D-278A74CE53FC}" type="sibTrans" cxnId="{295E16C0-2C86-4CD1-BFE3-840B8D42733A}">
      <dgm:prSet/>
      <dgm:spPr/>
      <dgm:t>
        <a:bodyPr/>
        <a:lstStyle/>
        <a:p>
          <a:endParaRPr lang="it-IT"/>
        </a:p>
      </dgm:t>
    </dgm:pt>
    <dgm:pt modelId="{B6F10941-9DCC-4EE5-A812-DF3BE9FE262D}">
      <dgm:prSet/>
      <dgm:spPr/>
      <dgm:t>
        <a:bodyPr/>
        <a:lstStyle/>
        <a:p>
          <a:r>
            <a:rPr lang="it-IT" dirty="0"/>
            <a:t>Sensore di temperatura</a:t>
          </a:r>
        </a:p>
      </dgm:t>
    </dgm:pt>
    <dgm:pt modelId="{229C88A2-7F70-4A88-BE9E-70E060F60C2B}" type="parTrans" cxnId="{9E832C0B-0D1B-4E05-BA8D-BD2D57729EC7}">
      <dgm:prSet/>
      <dgm:spPr/>
      <dgm:t>
        <a:bodyPr/>
        <a:lstStyle/>
        <a:p>
          <a:endParaRPr lang="it-IT"/>
        </a:p>
      </dgm:t>
    </dgm:pt>
    <dgm:pt modelId="{98030730-F45E-46FE-A358-481207B8DE50}" type="sibTrans" cxnId="{9E832C0B-0D1B-4E05-BA8D-BD2D57729EC7}">
      <dgm:prSet/>
      <dgm:spPr/>
      <dgm:t>
        <a:bodyPr/>
        <a:lstStyle/>
        <a:p>
          <a:endParaRPr lang="it-IT"/>
        </a:p>
      </dgm:t>
    </dgm:pt>
    <dgm:pt modelId="{A03A3B71-CF2C-4743-9BAF-65319A802BE4}">
      <dgm:prSet/>
      <dgm:spPr/>
      <dgm:t>
        <a:bodyPr/>
        <a:lstStyle/>
        <a:p>
          <a:r>
            <a:rPr lang="it-IT" dirty="0"/>
            <a:t>Fotoresistenza</a:t>
          </a:r>
        </a:p>
      </dgm:t>
    </dgm:pt>
    <dgm:pt modelId="{462041C5-3552-4C4D-B848-4372980542A0}" type="parTrans" cxnId="{332C080E-7DDA-496B-99D0-BD4F2CA875B9}">
      <dgm:prSet/>
      <dgm:spPr/>
      <dgm:t>
        <a:bodyPr/>
        <a:lstStyle/>
        <a:p>
          <a:endParaRPr lang="it-IT"/>
        </a:p>
      </dgm:t>
    </dgm:pt>
    <dgm:pt modelId="{7BE600A6-791D-48AA-87DD-A7EEA3CFB78E}" type="sibTrans" cxnId="{332C080E-7DDA-496B-99D0-BD4F2CA875B9}">
      <dgm:prSet/>
      <dgm:spPr/>
      <dgm:t>
        <a:bodyPr/>
        <a:lstStyle/>
        <a:p>
          <a:endParaRPr lang="it-IT"/>
        </a:p>
      </dgm:t>
    </dgm:pt>
    <dgm:pt modelId="{85425888-AA7B-4F2D-A33A-BF7936F8D48A}">
      <dgm:prSet/>
      <dgm:spPr/>
      <dgm:t>
        <a:bodyPr/>
        <a:lstStyle/>
        <a:p>
          <a:r>
            <a:rPr lang="it-IT" dirty="0"/>
            <a:t>Led</a:t>
          </a:r>
        </a:p>
      </dgm:t>
    </dgm:pt>
    <dgm:pt modelId="{9583B883-13D4-4476-8FFA-105A55485942}" type="parTrans" cxnId="{BAEA5E58-63CE-4E77-A122-CA3F9F217403}">
      <dgm:prSet/>
      <dgm:spPr/>
      <dgm:t>
        <a:bodyPr/>
        <a:lstStyle/>
        <a:p>
          <a:endParaRPr lang="it-IT"/>
        </a:p>
      </dgm:t>
    </dgm:pt>
    <dgm:pt modelId="{4FC6527E-091D-42D4-B398-57592A5013E0}" type="sibTrans" cxnId="{BAEA5E58-63CE-4E77-A122-CA3F9F217403}">
      <dgm:prSet/>
      <dgm:spPr/>
      <dgm:t>
        <a:bodyPr/>
        <a:lstStyle/>
        <a:p>
          <a:endParaRPr lang="it-IT"/>
        </a:p>
      </dgm:t>
    </dgm:pt>
    <dgm:pt modelId="{6CEE1005-2E92-43AE-A50E-907B0959AFBD}">
      <dgm:prSet/>
      <dgm:spPr/>
      <dgm:t>
        <a:bodyPr/>
        <a:lstStyle/>
        <a:p>
          <a:r>
            <a:rPr lang="it-IT" dirty="0"/>
            <a:t>Buzzer</a:t>
          </a:r>
        </a:p>
      </dgm:t>
    </dgm:pt>
    <dgm:pt modelId="{BD77517E-8C83-475D-97F9-C2B437F6DC4B}" type="parTrans" cxnId="{3B7458FA-F858-4CE7-BE82-C972505CD399}">
      <dgm:prSet/>
      <dgm:spPr/>
      <dgm:t>
        <a:bodyPr/>
        <a:lstStyle/>
        <a:p>
          <a:endParaRPr lang="it-IT"/>
        </a:p>
      </dgm:t>
    </dgm:pt>
    <dgm:pt modelId="{E9E45ED0-2C11-4BA2-A7D4-ED8B13543E9C}" type="sibTrans" cxnId="{3B7458FA-F858-4CE7-BE82-C972505CD399}">
      <dgm:prSet/>
      <dgm:spPr/>
      <dgm:t>
        <a:bodyPr/>
        <a:lstStyle/>
        <a:p>
          <a:endParaRPr lang="it-IT"/>
        </a:p>
      </dgm:t>
    </dgm:pt>
    <dgm:pt modelId="{FF496B4A-6C76-4B76-83DA-D1A95A434163}">
      <dgm:prSet custT="1"/>
      <dgm:spPr/>
      <dgm:t>
        <a:bodyPr/>
        <a:lstStyle/>
        <a:p>
          <a:r>
            <a:rPr lang="it-IT" sz="1300" dirty="0">
              <a:latin typeface="Amasis MT Pro Black" panose="02040A04050005020304" pitchFamily="18" charset="0"/>
            </a:rPr>
            <a:t>Misura con precisione l'umidità contenuta nel substrato, consentendoti di fornire la cura più precisa per le tue piante.</a:t>
          </a:r>
        </a:p>
      </dgm:t>
    </dgm:pt>
    <dgm:pt modelId="{E5FD4F22-3F2B-4C86-98D6-E5EA5E302A19}" type="parTrans" cxnId="{F7730013-6AD5-4728-AE7C-A4BBC7F5A921}">
      <dgm:prSet/>
      <dgm:spPr/>
      <dgm:t>
        <a:bodyPr/>
        <a:lstStyle/>
        <a:p>
          <a:endParaRPr lang="it-IT"/>
        </a:p>
      </dgm:t>
    </dgm:pt>
    <dgm:pt modelId="{2A6A49D7-F0B1-4736-A49F-C6370E9FFB70}" type="sibTrans" cxnId="{F7730013-6AD5-4728-AE7C-A4BBC7F5A921}">
      <dgm:prSet/>
      <dgm:spPr/>
      <dgm:t>
        <a:bodyPr/>
        <a:lstStyle/>
        <a:p>
          <a:endParaRPr lang="it-IT"/>
        </a:p>
      </dgm:t>
    </dgm:pt>
    <dgm:pt modelId="{1B807755-1B03-44A6-B54D-E079527BDD27}">
      <dgm:prSet custT="1"/>
      <dgm:spPr/>
      <dgm:t>
        <a:bodyPr/>
        <a:lstStyle/>
        <a:p>
          <a:r>
            <a:rPr lang="it-IT" sz="1300" dirty="0">
              <a:latin typeface="Amasis MT Pro Black" panose="02040A04050005020304" pitchFamily="18" charset="0"/>
            </a:rPr>
            <a:t>Utilizziamo il modulo Bluetooth per poter comunicare con il programma in Java</a:t>
          </a:r>
        </a:p>
      </dgm:t>
    </dgm:pt>
    <dgm:pt modelId="{78D7D41C-0FDA-4495-BB41-4B7BD8C912E9}" type="parTrans" cxnId="{231C1554-3518-4B00-AFF4-ADE370E5B0F3}">
      <dgm:prSet/>
      <dgm:spPr/>
      <dgm:t>
        <a:bodyPr/>
        <a:lstStyle/>
        <a:p>
          <a:endParaRPr lang="it-IT"/>
        </a:p>
      </dgm:t>
    </dgm:pt>
    <dgm:pt modelId="{C42CFEEA-2851-48E1-8F06-05CF62E7D15E}" type="sibTrans" cxnId="{231C1554-3518-4B00-AFF4-ADE370E5B0F3}">
      <dgm:prSet/>
      <dgm:spPr/>
      <dgm:t>
        <a:bodyPr/>
        <a:lstStyle/>
        <a:p>
          <a:endParaRPr lang="it-IT"/>
        </a:p>
      </dgm:t>
    </dgm:pt>
    <dgm:pt modelId="{09C2CFA8-39B3-4403-B57A-C0D017B456A6}">
      <dgm:prSet custT="1"/>
      <dgm:spPr/>
      <dgm:t>
        <a:bodyPr/>
        <a:lstStyle/>
        <a:p>
          <a:r>
            <a:rPr lang="it-IT" sz="1300" dirty="0">
              <a:latin typeface="Amasis MT Pro Black" panose="02040A04050005020304" pitchFamily="18" charset="0"/>
            </a:rPr>
            <a:t>Il sensore di temperatura DHT11 rende davvero facile la rilevazione delle temperatura.</a:t>
          </a:r>
        </a:p>
      </dgm:t>
    </dgm:pt>
    <dgm:pt modelId="{8F77C096-85EE-4DF8-939F-11000906EA99}" type="parTrans" cxnId="{EA77EFB9-75E5-4813-9968-862340DF94D2}">
      <dgm:prSet/>
      <dgm:spPr/>
      <dgm:t>
        <a:bodyPr/>
        <a:lstStyle/>
        <a:p>
          <a:endParaRPr lang="it-IT"/>
        </a:p>
      </dgm:t>
    </dgm:pt>
    <dgm:pt modelId="{78227D79-6110-4B46-9884-7423C6CCEF5C}" type="sibTrans" cxnId="{EA77EFB9-75E5-4813-9968-862340DF94D2}">
      <dgm:prSet/>
      <dgm:spPr/>
      <dgm:t>
        <a:bodyPr/>
        <a:lstStyle/>
        <a:p>
          <a:endParaRPr lang="it-IT"/>
        </a:p>
      </dgm:t>
    </dgm:pt>
    <dgm:pt modelId="{9B3C3F0A-8572-4E89-8728-00892A8197AB}">
      <dgm:prSet custT="1"/>
      <dgm:spPr/>
      <dgm:t>
        <a:bodyPr/>
        <a:lstStyle/>
        <a:p>
          <a:r>
            <a:rPr lang="it-IT" sz="1300" dirty="0">
              <a:latin typeface="Amasis MT Pro Black" panose="02040A04050005020304" pitchFamily="18" charset="0"/>
            </a:rPr>
            <a:t>Utilizziamo un buzzer per avvisare l’utente</a:t>
          </a:r>
        </a:p>
      </dgm:t>
    </dgm:pt>
    <dgm:pt modelId="{73218850-685B-4714-BDCC-DD945FE0FAC1}" type="parTrans" cxnId="{CCCDB25D-F170-4953-92D2-30A94DD3EC65}">
      <dgm:prSet/>
      <dgm:spPr/>
      <dgm:t>
        <a:bodyPr/>
        <a:lstStyle/>
        <a:p>
          <a:endParaRPr lang="it-IT"/>
        </a:p>
      </dgm:t>
    </dgm:pt>
    <dgm:pt modelId="{BEB44875-9B3A-444B-AF46-B4DB26D88E69}" type="sibTrans" cxnId="{CCCDB25D-F170-4953-92D2-30A94DD3EC65}">
      <dgm:prSet/>
      <dgm:spPr/>
      <dgm:t>
        <a:bodyPr/>
        <a:lstStyle/>
        <a:p>
          <a:endParaRPr lang="it-IT"/>
        </a:p>
      </dgm:t>
    </dgm:pt>
    <dgm:pt modelId="{2486F940-3323-4B10-897F-F5C8177ABF30}">
      <dgm:prSet custT="1"/>
      <dgm:spPr/>
      <dgm:t>
        <a:bodyPr/>
        <a:lstStyle/>
        <a:p>
          <a:r>
            <a:rPr lang="it-IT" sz="1300" dirty="0">
              <a:latin typeface="Amasis MT Pro Black" panose="02040A04050005020304" pitchFamily="18" charset="0"/>
            </a:rPr>
            <a:t>Utilizziamo un led per avvisare l’utente</a:t>
          </a:r>
        </a:p>
      </dgm:t>
    </dgm:pt>
    <dgm:pt modelId="{A2D82E87-AE74-4BD0-8EEA-124ECFCE4D8C}" type="parTrans" cxnId="{E40435A2-A96E-43B2-BEF7-FB696F236BC7}">
      <dgm:prSet/>
      <dgm:spPr/>
      <dgm:t>
        <a:bodyPr/>
        <a:lstStyle/>
        <a:p>
          <a:endParaRPr lang="it-IT"/>
        </a:p>
      </dgm:t>
    </dgm:pt>
    <dgm:pt modelId="{8AF61805-356B-406A-A910-F50B8E1F5EA4}" type="sibTrans" cxnId="{E40435A2-A96E-43B2-BEF7-FB696F236BC7}">
      <dgm:prSet/>
      <dgm:spPr/>
      <dgm:t>
        <a:bodyPr/>
        <a:lstStyle/>
        <a:p>
          <a:endParaRPr lang="it-IT"/>
        </a:p>
      </dgm:t>
    </dgm:pt>
    <dgm:pt modelId="{4936DA09-48EC-4EAE-8BE4-790F133CE4CB}">
      <dgm:prSet custT="1"/>
      <dgm:spPr/>
      <dgm:t>
        <a:bodyPr/>
        <a:lstStyle/>
        <a:p>
          <a:r>
            <a:rPr lang="it-IT" sz="1300" dirty="0">
              <a:latin typeface="Amasis MT Pro Black" panose="02040A04050005020304" pitchFamily="18" charset="0"/>
            </a:rPr>
            <a:t>Le fotoresistenze sono resistenze composte da uno strato semiconduttore che reagisce alla radiazione luminosa.</a:t>
          </a:r>
        </a:p>
      </dgm:t>
    </dgm:pt>
    <dgm:pt modelId="{B0FF1297-B9F4-444E-BED8-0507455FF858}" type="parTrans" cxnId="{FEED2822-2236-4005-A057-FA26AC2C47A8}">
      <dgm:prSet/>
      <dgm:spPr/>
      <dgm:t>
        <a:bodyPr/>
        <a:lstStyle/>
        <a:p>
          <a:endParaRPr lang="it-IT"/>
        </a:p>
      </dgm:t>
    </dgm:pt>
    <dgm:pt modelId="{1493BC79-8BE5-43E4-A626-A0885FB3A8E4}" type="sibTrans" cxnId="{FEED2822-2236-4005-A057-FA26AC2C47A8}">
      <dgm:prSet/>
      <dgm:spPr/>
      <dgm:t>
        <a:bodyPr/>
        <a:lstStyle/>
        <a:p>
          <a:endParaRPr lang="it-IT"/>
        </a:p>
      </dgm:t>
    </dgm:pt>
    <dgm:pt modelId="{12DE575E-8687-4011-84C0-E8ADE848CC9B}" type="pres">
      <dgm:prSet presAssocID="{6FB44DA6-C1CE-40D7-8A5F-273B1C273B94}" presName="diagram" presStyleCnt="0">
        <dgm:presLayoutVars>
          <dgm:dir/>
          <dgm:animLvl val="lvl"/>
          <dgm:resizeHandles val="exact"/>
        </dgm:presLayoutVars>
      </dgm:prSet>
      <dgm:spPr/>
    </dgm:pt>
    <dgm:pt modelId="{11312E94-965A-4DBD-B603-CD003926D6B9}" type="pres">
      <dgm:prSet presAssocID="{308AE865-CBC2-46C9-97C5-4E1B70B0EC9C}" presName="compNode" presStyleCnt="0"/>
      <dgm:spPr/>
    </dgm:pt>
    <dgm:pt modelId="{B5BFF35B-C2C6-4499-9FA5-C7418EC021FC}" type="pres">
      <dgm:prSet presAssocID="{308AE865-CBC2-46C9-97C5-4E1B70B0EC9C}" presName="childRect" presStyleLbl="bgAcc1" presStyleIdx="0" presStyleCnt="6">
        <dgm:presLayoutVars>
          <dgm:bulletEnabled val="1"/>
        </dgm:presLayoutVars>
      </dgm:prSet>
      <dgm:spPr/>
    </dgm:pt>
    <dgm:pt modelId="{4ABDA12A-6D48-4DEE-887A-A1DBE715B52F}" type="pres">
      <dgm:prSet presAssocID="{308AE865-CBC2-46C9-97C5-4E1B70B0EC9C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101D14BC-74E1-4548-A31C-31D23CD91112}" type="pres">
      <dgm:prSet presAssocID="{308AE865-CBC2-46C9-97C5-4E1B70B0EC9C}" presName="parentRect" presStyleLbl="alignNode1" presStyleIdx="0" presStyleCnt="6"/>
      <dgm:spPr/>
    </dgm:pt>
    <dgm:pt modelId="{15E96460-E359-4509-997C-80A9E48692DB}" type="pres">
      <dgm:prSet presAssocID="{308AE865-CBC2-46C9-97C5-4E1B70B0EC9C}" presName="adorn" presStyleLbl="fgAccFollow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4000" b="-14000"/>
          </a:stretch>
        </a:blipFill>
      </dgm:spPr>
      <dgm:extLst>
        <a:ext uri="{E40237B7-FDA0-4F09-8148-C483321AD2D9}">
          <dgm14:cNvPr xmlns:dgm14="http://schemas.microsoft.com/office/drawing/2010/diagram" id="0" name="" descr="Sensori capacitivi di umidità del terreno e Arduino | danielealberti.it">
            <a:extLst>
              <a:ext uri="{FF2B5EF4-FFF2-40B4-BE49-F238E27FC236}">
                <a16:creationId xmlns:a16="http://schemas.microsoft.com/office/drawing/2014/main" id="{931145B3-1ABD-451E-896F-1EB98ABD8D4D}"/>
              </a:ext>
            </a:extLst>
          </dgm14:cNvPr>
        </a:ext>
      </dgm:extLst>
    </dgm:pt>
    <dgm:pt modelId="{A86CBAE0-5D47-42FA-A105-42D2E5D950B5}" type="pres">
      <dgm:prSet presAssocID="{1159570C-C0D8-4A7A-862E-1A086856B6DC}" presName="sibTrans" presStyleLbl="sibTrans2D1" presStyleIdx="0" presStyleCnt="0"/>
      <dgm:spPr/>
    </dgm:pt>
    <dgm:pt modelId="{44A23BC8-BA71-4205-92A5-7C12A77E192D}" type="pres">
      <dgm:prSet presAssocID="{EE1F93BF-437F-4425-8AF4-96CFE77FF0A4}" presName="compNode" presStyleCnt="0"/>
      <dgm:spPr/>
    </dgm:pt>
    <dgm:pt modelId="{A6E49987-12D5-41C6-97B7-B74BF900500E}" type="pres">
      <dgm:prSet presAssocID="{EE1F93BF-437F-4425-8AF4-96CFE77FF0A4}" presName="childRect" presStyleLbl="bgAcc1" presStyleIdx="1" presStyleCnt="6">
        <dgm:presLayoutVars>
          <dgm:bulletEnabled val="1"/>
        </dgm:presLayoutVars>
      </dgm:prSet>
      <dgm:spPr/>
    </dgm:pt>
    <dgm:pt modelId="{76207A1A-EB96-468B-9C28-7706E2A6B88F}" type="pres">
      <dgm:prSet presAssocID="{EE1F93BF-437F-4425-8AF4-96CFE77FF0A4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821FE746-D707-4D7C-83C5-F06E9F2F1689}" type="pres">
      <dgm:prSet presAssocID="{EE1F93BF-437F-4425-8AF4-96CFE77FF0A4}" presName="parentRect" presStyleLbl="alignNode1" presStyleIdx="1" presStyleCnt="6"/>
      <dgm:spPr/>
    </dgm:pt>
    <dgm:pt modelId="{B8423D85-90D7-4D68-AD2E-DCEF784D9F6A}" type="pres">
      <dgm:prSet presAssocID="{EE1F93BF-437F-4425-8AF4-96CFE77FF0A4}" presName="adorn" presStyleLbl="fgAccFollowNode1" presStyleIdx="1" presStyleCnt="6"/>
      <dgm:spPr>
        <a:blipFill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9000" b="-9000"/>
          </a:stretch>
        </a:blipFill>
      </dgm:spPr>
    </dgm:pt>
    <dgm:pt modelId="{0373C29A-05F2-411B-92C8-F418ADC676BF}" type="pres">
      <dgm:prSet presAssocID="{56A28EBC-75EB-456A-B36D-278A74CE53FC}" presName="sibTrans" presStyleLbl="sibTrans2D1" presStyleIdx="0" presStyleCnt="0"/>
      <dgm:spPr/>
    </dgm:pt>
    <dgm:pt modelId="{8793E7FD-C511-4610-BBBF-F5CAE5D7C227}" type="pres">
      <dgm:prSet presAssocID="{B6F10941-9DCC-4EE5-A812-DF3BE9FE262D}" presName="compNode" presStyleCnt="0"/>
      <dgm:spPr/>
    </dgm:pt>
    <dgm:pt modelId="{53E00FB8-F950-4E7A-8D17-27CA796006A4}" type="pres">
      <dgm:prSet presAssocID="{B6F10941-9DCC-4EE5-A812-DF3BE9FE262D}" presName="childRect" presStyleLbl="bgAcc1" presStyleIdx="2" presStyleCnt="6">
        <dgm:presLayoutVars>
          <dgm:bulletEnabled val="1"/>
        </dgm:presLayoutVars>
      </dgm:prSet>
      <dgm:spPr/>
    </dgm:pt>
    <dgm:pt modelId="{BD1414B1-EEB4-4574-A6C4-C31427E9FFB2}" type="pres">
      <dgm:prSet presAssocID="{B6F10941-9DCC-4EE5-A812-DF3BE9FE262D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9ED9117A-A703-4BF0-83A6-321B5E1846B5}" type="pres">
      <dgm:prSet presAssocID="{B6F10941-9DCC-4EE5-A812-DF3BE9FE262D}" presName="parentRect" presStyleLbl="alignNode1" presStyleIdx="2" presStyleCnt="6"/>
      <dgm:spPr/>
    </dgm:pt>
    <dgm:pt modelId="{55CFD62E-1293-45FD-86F4-9E349901A3BE}" type="pres">
      <dgm:prSet presAssocID="{B6F10941-9DCC-4EE5-A812-DF3BE9FE262D}" presName="adorn" presStyleLbl="fgAccFollowNode1" presStyleIdx="2" presStyleCnt="6"/>
      <dgm:spPr>
        <a:blipFill rotWithShape="1">
          <a:blip xmlns:r="http://schemas.openxmlformats.org/officeDocument/2006/relationships" r:embed="rId3"/>
          <a:srcRect/>
          <a:stretch>
            <a:fillRect l="-6000" r="-6000"/>
          </a:stretch>
        </a:blipFill>
      </dgm:spPr>
    </dgm:pt>
    <dgm:pt modelId="{0B9E5258-2AC6-4BC4-A7BF-EF970797501F}" type="pres">
      <dgm:prSet presAssocID="{98030730-F45E-46FE-A358-481207B8DE50}" presName="sibTrans" presStyleLbl="sibTrans2D1" presStyleIdx="0" presStyleCnt="0"/>
      <dgm:spPr/>
    </dgm:pt>
    <dgm:pt modelId="{D40A42A0-F921-432D-A012-ADCFA9C78C4E}" type="pres">
      <dgm:prSet presAssocID="{A03A3B71-CF2C-4743-9BAF-65319A802BE4}" presName="compNode" presStyleCnt="0"/>
      <dgm:spPr/>
    </dgm:pt>
    <dgm:pt modelId="{60D20FD0-535D-4608-8033-A7A5FABBF54A}" type="pres">
      <dgm:prSet presAssocID="{A03A3B71-CF2C-4743-9BAF-65319A802BE4}" presName="childRect" presStyleLbl="bgAcc1" presStyleIdx="3" presStyleCnt="6">
        <dgm:presLayoutVars>
          <dgm:bulletEnabled val="1"/>
        </dgm:presLayoutVars>
      </dgm:prSet>
      <dgm:spPr/>
    </dgm:pt>
    <dgm:pt modelId="{463DE6DD-5C11-454D-BE7B-CA99FA18F517}" type="pres">
      <dgm:prSet presAssocID="{A03A3B71-CF2C-4743-9BAF-65319A802BE4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3EB36EE9-1037-48F5-B89B-ADF9EF73BAE7}" type="pres">
      <dgm:prSet presAssocID="{A03A3B71-CF2C-4743-9BAF-65319A802BE4}" presName="parentRect" presStyleLbl="alignNode1" presStyleIdx="3" presStyleCnt="6"/>
      <dgm:spPr/>
    </dgm:pt>
    <dgm:pt modelId="{BDC96110-46D9-4BF6-BC1F-779E2E4EAD0C}" type="pres">
      <dgm:prSet presAssocID="{A03A3B71-CF2C-4743-9BAF-65319A802BE4}" presName="adorn" presStyleLbl="fgAccFollowNode1" presStyleIdx="3" presStyleCnt="6"/>
      <dgm:spPr>
        <a:blipFill rotWithShape="1">
          <a:blip xmlns:r="http://schemas.openxmlformats.org/officeDocument/2006/relationships" r:embed="rId4"/>
          <a:srcRect/>
          <a:stretch>
            <a:fillRect l="-14000" r="-14000"/>
          </a:stretch>
        </a:blipFill>
      </dgm:spPr>
    </dgm:pt>
    <dgm:pt modelId="{8ED0F42A-D5EE-4700-8E5C-19086F5D64BB}" type="pres">
      <dgm:prSet presAssocID="{7BE600A6-791D-48AA-87DD-A7EEA3CFB78E}" presName="sibTrans" presStyleLbl="sibTrans2D1" presStyleIdx="0" presStyleCnt="0"/>
      <dgm:spPr/>
    </dgm:pt>
    <dgm:pt modelId="{40834434-15A6-493B-A8A0-25A10724B436}" type="pres">
      <dgm:prSet presAssocID="{85425888-AA7B-4F2D-A33A-BF7936F8D48A}" presName="compNode" presStyleCnt="0"/>
      <dgm:spPr/>
    </dgm:pt>
    <dgm:pt modelId="{BB793DC4-7A34-4816-8A1E-F9F89B3FBB98}" type="pres">
      <dgm:prSet presAssocID="{85425888-AA7B-4F2D-A33A-BF7936F8D48A}" presName="childRect" presStyleLbl="bgAcc1" presStyleIdx="4" presStyleCnt="6">
        <dgm:presLayoutVars>
          <dgm:bulletEnabled val="1"/>
        </dgm:presLayoutVars>
      </dgm:prSet>
      <dgm:spPr/>
    </dgm:pt>
    <dgm:pt modelId="{89F8CE5A-F361-40D0-B681-6CBDD2DFCF38}" type="pres">
      <dgm:prSet presAssocID="{85425888-AA7B-4F2D-A33A-BF7936F8D48A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A9693DC4-2880-4DA7-A2A1-3FFCC312D3B0}" type="pres">
      <dgm:prSet presAssocID="{85425888-AA7B-4F2D-A33A-BF7936F8D48A}" presName="parentRect" presStyleLbl="alignNode1" presStyleIdx="4" presStyleCnt="6"/>
      <dgm:spPr/>
    </dgm:pt>
    <dgm:pt modelId="{80994093-EC57-474F-8A8A-FB63609E9402}" type="pres">
      <dgm:prSet presAssocID="{85425888-AA7B-4F2D-A33A-BF7936F8D48A}" presName="adorn" presStyleLbl="fgAccFollowNode1" presStyleIdx="4" presStyleCnt="6"/>
      <dgm:spPr>
        <a:blipFill rotWithShape="1">
          <a:blip xmlns:r="http://schemas.openxmlformats.org/officeDocument/2006/relationships" r:embed="rId5"/>
          <a:srcRect/>
          <a:stretch>
            <a:fillRect l="-14000" r="-14000"/>
          </a:stretch>
        </a:blipFill>
      </dgm:spPr>
    </dgm:pt>
    <dgm:pt modelId="{EA672B53-2F77-49C2-8F3A-437267E6B548}" type="pres">
      <dgm:prSet presAssocID="{4FC6527E-091D-42D4-B398-57592A5013E0}" presName="sibTrans" presStyleLbl="sibTrans2D1" presStyleIdx="0" presStyleCnt="0"/>
      <dgm:spPr/>
    </dgm:pt>
    <dgm:pt modelId="{D6D70705-2C1F-435C-AC9D-3C0FDF2A8479}" type="pres">
      <dgm:prSet presAssocID="{6CEE1005-2E92-43AE-A50E-907B0959AFBD}" presName="compNode" presStyleCnt="0"/>
      <dgm:spPr/>
    </dgm:pt>
    <dgm:pt modelId="{0B9084C1-9715-4F44-A95D-6A0F9A636014}" type="pres">
      <dgm:prSet presAssocID="{6CEE1005-2E92-43AE-A50E-907B0959AFBD}" presName="childRect" presStyleLbl="bgAcc1" presStyleIdx="5" presStyleCnt="6">
        <dgm:presLayoutVars>
          <dgm:bulletEnabled val="1"/>
        </dgm:presLayoutVars>
      </dgm:prSet>
      <dgm:spPr/>
    </dgm:pt>
    <dgm:pt modelId="{A04993D7-5976-41C6-8F34-7988D7187B41}" type="pres">
      <dgm:prSet presAssocID="{6CEE1005-2E92-43AE-A50E-907B0959AFBD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215D52FB-C95F-480A-830E-6BD47F19F1F2}" type="pres">
      <dgm:prSet presAssocID="{6CEE1005-2E92-43AE-A50E-907B0959AFBD}" presName="parentRect" presStyleLbl="alignNode1" presStyleIdx="5" presStyleCnt="6"/>
      <dgm:spPr/>
    </dgm:pt>
    <dgm:pt modelId="{B6BD581D-D125-4AAA-BB46-3A003631ED1B}" type="pres">
      <dgm:prSet presAssocID="{6CEE1005-2E92-43AE-A50E-907B0959AFBD}" presName="adorn" presStyleLbl="fgAccFollowNode1" presStyleIdx="5" presStyleCnt="6"/>
      <dgm:spPr>
        <a:blipFill rotWithShape="1">
          <a:blip xmlns:r="http://schemas.openxmlformats.org/officeDocument/2006/relationships" r:embed="rId6"/>
          <a:srcRect/>
          <a:stretch>
            <a:fillRect t="-9000" b="-9000"/>
          </a:stretch>
        </a:blipFill>
      </dgm:spPr>
    </dgm:pt>
  </dgm:ptLst>
  <dgm:cxnLst>
    <dgm:cxn modelId="{3E259500-C11C-4D34-A46D-01D3A701F346}" type="presOf" srcId="{B6F10941-9DCC-4EE5-A812-DF3BE9FE262D}" destId="{9ED9117A-A703-4BF0-83A6-321B5E1846B5}" srcOrd="1" destOrd="0" presId="urn:microsoft.com/office/officeart/2005/8/layout/bList2"/>
    <dgm:cxn modelId="{6D7B4105-928D-417B-BE67-5D0CE40137EC}" type="presOf" srcId="{A03A3B71-CF2C-4743-9BAF-65319A802BE4}" destId="{3EB36EE9-1037-48F5-B89B-ADF9EF73BAE7}" srcOrd="1" destOrd="0" presId="urn:microsoft.com/office/officeart/2005/8/layout/bList2"/>
    <dgm:cxn modelId="{9E832C0B-0D1B-4E05-BA8D-BD2D57729EC7}" srcId="{6FB44DA6-C1CE-40D7-8A5F-273B1C273B94}" destId="{B6F10941-9DCC-4EE5-A812-DF3BE9FE262D}" srcOrd="2" destOrd="0" parTransId="{229C88A2-7F70-4A88-BE9E-70E060F60C2B}" sibTransId="{98030730-F45E-46FE-A358-481207B8DE50}"/>
    <dgm:cxn modelId="{332C080E-7DDA-496B-99D0-BD4F2CA875B9}" srcId="{6FB44DA6-C1CE-40D7-8A5F-273B1C273B94}" destId="{A03A3B71-CF2C-4743-9BAF-65319A802BE4}" srcOrd="3" destOrd="0" parTransId="{462041C5-3552-4C4D-B848-4372980542A0}" sibTransId="{7BE600A6-791D-48AA-87DD-A7EEA3CFB78E}"/>
    <dgm:cxn modelId="{F7730013-6AD5-4728-AE7C-A4BBC7F5A921}" srcId="{308AE865-CBC2-46C9-97C5-4E1B70B0EC9C}" destId="{FF496B4A-6C76-4B76-83DA-D1A95A434163}" srcOrd="0" destOrd="0" parTransId="{E5FD4F22-3F2B-4C86-98D6-E5EA5E302A19}" sibTransId="{2A6A49D7-F0B1-4736-A49F-C6370E9FFB70}"/>
    <dgm:cxn modelId="{F37E1B1F-52B0-4C03-9C01-CFF045E77DAC}" type="presOf" srcId="{6CEE1005-2E92-43AE-A50E-907B0959AFBD}" destId="{215D52FB-C95F-480A-830E-6BD47F19F1F2}" srcOrd="1" destOrd="0" presId="urn:microsoft.com/office/officeart/2005/8/layout/bList2"/>
    <dgm:cxn modelId="{FEED2822-2236-4005-A057-FA26AC2C47A8}" srcId="{A03A3B71-CF2C-4743-9BAF-65319A802BE4}" destId="{4936DA09-48EC-4EAE-8BE4-790F133CE4CB}" srcOrd="0" destOrd="0" parTransId="{B0FF1297-B9F4-444E-BED8-0507455FF858}" sibTransId="{1493BC79-8BE5-43E4-A626-A0885FB3A8E4}"/>
    <dgm:cxn modelId="{B9224A25-EFED-4E46-A7E4-8FD23C521543}" type="presOf" srcId="{1B807755-1B03-44A6-B54D-E079527BDD27}" destId="{A6E49987-12D5-41C6-97B7-B74BF900500E}" srcOrd="0" destOrd="0" presId="urn:microsoft.com/office/officeart/2005/8/layout/bList2"/>
    <dgm:cxn modelId="{9E4C9027-2E91-43BD-B9A5-3B52A520785C}" type="presOf" srcId="{85425888-AA7B-4F2D-A33A-BF7936F8D48A}" destId="{89F8CE5A-F361-40D0-B681-6CBDD2DFCF38}" srcOrd="0" destOrd="0" presId="urn:microsoft.com/office/officeart/2005/8/layout/bList2"/>
    <dgm:cxn modelId="{0B03702F-B4E8-43F6-B945-BF340669315F}" type="presOf" srcId="{B6F10941-9DCC-4EE5-A812-DF3BE9FE262D}" destId="{BD1414B1-EEB4-4574-A6C4-C31427E9FFB2}" srcOrd="0" destOrd="0" presId="urn:microsoft.com/office/officeart/2005/8/layout/bList2"/>
    <dgm:cxn modelId="{CCCDB25D-F170-4953-92D2-30A94DD3EC65}" srcId="{6CEE1005-2E92-43AE-A50E-907B0959AFBD}" destId="{9B3C3F0A-8572-4E89-8728-00892A8197AB}" srcOrd="0" destOrd="0" parTransId="{73218850-685B-4714-BDCC-DD945FE0FAC1}" sibTransId="{BEB44875-9B3A-444B-AF46-B4DB26D88E69}"/>
    <dgm:cxn modelId="{FED2B16F-6A47-4ABF-BAD8-B3AAF561A0BC}" type="presOf" srcId="{6FB44DA6-C1CE-40D7-8A5F-273B1C273B94}" destId="{12DE575E-8687-4011-84C0-E8ADE848CC9B}" srcOrd="0" destOrd="0" presId="urn:microsoft.com/office/officeart/2005/8/layout/bList2"/>
    <dgm:cxn modelId="{231C1554-3518-4B00-AFF4-ADE370E5B0F3}" srcId="{EE1F93BF-437F-4425-8AF4-96CFE77FF0A4}" destId="{1B807755-1B03-44A6-B54D-E079527BDD27}" srcOrd="0" destOrd="0" parTransId="{78D7D41C-0FDA-4495-BB41-4B7BD8C912E9}" sibTransId="{C42CFEEA-2851-48E1-8F06-05CF62E7D15E}"/>
    <dgm:cxn modelId="{E6449077-C761-4E77-A497-A9F6ECF78D89}" type="presOf" srcId="{EE1F93BF-437F-4425-8AF4-96CFE77FF0A4}" destId="{821FE746-D707-4D7C-83C5-F06E9F2F1689}" srcOrd="1" destOrd="0" presId="urn:microsoft.com/office/officeart/2005/8/layout/bList2"/>
    <dgm:cxn modelId="{BAEA5E58-63CE-4E77-A122-CA3F9F217403}" srcId="{6FB44DA6-C1CE-40D7-8A5F-273B1C273B94}" destId="{85425888-AA7B-4F2D-A33A-BF7936F8D48A}" srcOrd="4" destOrd="0" parTransId="{9583B883-13D4-4476-8FFA-105A55485942}" sibTransId="{4FC6527E-091D-42D4-B398-57592A5013E0}"/>
    <dgm:cxn modelId="{036DFB84-1B23-416A-B0EF-F22636043450}" srcId="{6FB44DA6-C1CE-40D7-8A5F-273B1C273B94}" destId="{308AE865-CBC2-46C9-97C5-4E1B70B0EC9C}" srcOrd="0" destOrd="0" parTransId="{E4854E17-D8A7-4E84-8653-75BDE9ACAEBE}" sibTransId="{1159570C-C0D8-4A7A-862E-1A086856B6DC}"/>
    <dgm:cxn modelId="{9866C486-653B-4236-8839-94B85C213D9C}" type="presOf" srcId="{56A28EBC-75EB-456A-B36D-278A74CE53FC}" destId="{0373C29A-05F2-411B-92C8-F418ADC676BF}" srcOrd="0" destOrd="0" presId="urn:microsoft.com/office/officeart/2005/8/layout/bList2"/>
    <dgm:cxn modelId="{CE102D93-733C-48E4-AF62-3F5EFE8B7433}" type="presOf" srcId="{2486F940-3323-4B10-897F-F5C8177ABF30}" destId="{BB793DC4-7A34-4816-8A1E-F9F89B3FBB98}" srcOrd="0" destOrd="0" presId="urn:microsoft.com/office/officeart/2005/8/layout/bList2"/>
    <dgm:cxn modelId="{465B5FA1-30CC-4820-AD41-5FD4BEBBAAA5}" type="presOf" srcId="{EE1F93BF-437F-4425-8AF4-96CFE77FF0A4}" destId="{76207A1A-EB96-468B-9C28-7706E2A6B88F}" srcOrd="0" destOrd="0" presId="urn:microsoft.com/office/officeart/2005/8/layout/bList2"/>
    <dgm:cxn modelId="{E40435A2-A96E-43B2-BEF7-FB696F236BC7}" srcId="{85425888-AA7B-4F2D-A33A-BF7936F8D48A}" destId="{2486F940-3323-4B10-897F-F5C8177ABF30}" srcOrd="0" destOrd="0" parTransId="{A2D82E87-AE74-4BD0-8EEA-124ECFCE4D8C}" sibTransId="{8AF61805-356B-406A-A910-F50B8E1F5EA4}"/>
    <dgm:cxn modelId="{3A773DA4-0111-4509-A1E4-D23FED64D46A}" type="presOf" srcId="{FF496B4A-6C76-4B76-83DA-D1A95A434163}" destId="{B5BFF35B-C2C6-4499-9FA5-C7418EC021FC}" srcOrd="0" destOrd="0" presId="urn:microsoft.com/office/officeart/2005/8/layout/bList2"/>
    <dgm:cxn modelId="{A0CBD6A4-E7BD-497C-84DA-93FAE794BB4D}" type="presOf" srcId="{4FC6527E-091D-42D4-B398-57592A5013E0}" destId="{EA672B53-2F77-49C2-8F3A-437267E6B548}" srcOrd="0" destOrd="0" presId="urn:microsoft.com/office/officeart/2005/8/layout/bList2"/>
    <dgm:cxn modelId="{4E21AAAF-5DC8-4E3B-A9BC-2FB62DF4CE2D}" type="presOf" srcId="{308AE865-CBC2-46C9-97C5-4E1B70B0EC9C}" destId="{101D14BC-74E1-4548-A31C-31D23CD91112}" srcOrd="1" destOrd="0" presId="urn:microsoft.com/office/officeart/2005/8/layout/bList2"/>
    <dgm:cxn modelId="{5747A2B2-31F8-4AAA-8BFF-7C7EFDBAA06C}" type="presOf" srcId="{7BE600A6-791D-48AA-87DD-A7EEA3CFB78E}" destId="{8ED0F42A-D5EE-4700-8E5C-19086F5D64BB}" srcOrd="0" destOrd="0" presId="urn:microsoft.com/office/officeart/2005/8/layout/bList2"/>
    <dgm:cxn modelId="{CC78A1B4-21EE-49F0-99D0-C5ADEF0814DF}" type="presOf" srcId="{4936DA09-48EC-4EAE-8BE4-790F133CE4CB}" destId="{60D20FD0-535D-4608-8033-A7A5FABBF54A}" srcOrd="0" destOrd="0" presId="urn:microsoft.com/office/officeart/2005/8/layout/bList2"/>
    <dgm:cxn modelId="{A4202DB8-AE50-470B-974A-2E0C9E84F843}" type="presOf" srcId="{9B3C3F0A-8572-4E89-8728-00892A8197AB}" destId="{0B9084C1-9715-4F44-A95D-6A0F9A636014}" srcOrd="0" destOrd="0" presId="urn:microsoft.com/office/officeart/2005/8/layout/bList2"/>
    <dgm:cxn modelId="{A55457B8-1AB6-407F-A3A1-CB32C31A230A}" type="presOf" srcId="{A03A3B71-CF2C-4743-9BAF-65319A802BE4}" destId="{463DE6DD-5C11-454D-BE7B-CA99FA18F517}" srcOrd="0" destOrd="0" presId="urn:microsoft.com/office/officeart/2005/8/layout/bList2"/>
    <dgm:cxn modelId="{EA77EFB9-75E5-4813-9968-862340DF94D2}" srcId="{B6F10941-9DCC-4EE5-A812-DF3BE9FE262D}" destId="{09C2CFA8-39B3-4403-B57A-C0D017B456A6}" srcOrd="0" destOrd="0" parTransId="{8F77C096-85EE-4DF8-939F-11000906EA99}" sibTransId="{78227D79-6110-4B46-9884-7423C6CCEF5C}"/>
    <dgm:cxn modelId="{A8F19CBC-4972-4CA6-80ED-AAF3D6E163F7}" type="presOf" srcId="{1159570C-C0D8-4A7A-862E-1A086856B6DC}" destId="{A86CBAE0-5D47-42FA-A105-42D2E5D950B5}" srcOrd="0" destOrd="0" presId="urn:microsoft.com/office/officeart/2005/8/layout/bList2"/>
    <dgm:cxn modelId="{F77744BF-EBF3-4ECF-BFA0-1308C3AAEEDF}" type="presOf" srcId="{98030730-F45E-46FE-A358-481207B8DE50}" destId="{0B9E5258-2AC6-4BC4-A7BF-EF970797501F}" srcOrd="0" destOrd="0" presId="urn:microsoft.com/office/officeart/2005/8/layout/bList2"/>
    <dgm:cxn modelId="{295E16C0-2C86-4CD1-BFE3-840B8D42733A}" srcId="{6FB44DA6-C1CE-40D7-8A5F-273B1C273B94}" destId="{EE1F93BF-437F-4425-8AF4-96CFE77FF0A4}" srcOrd="1" destOrd="0" parTransId="{00FF2CFD-0A66-484B-97B0-D6DE6D6AE252}" sibTransId="{56A28EBC-75EB-456A-B36D-278A74CE53FC}"/>
    <dgm:cxn modelId="{25431DC5-895C-4E68-A44C-FA6EE8E60728}" type="presOf" srcId="{308AE865-CBC2-46C9-97C5-4E1B70B0EC9C}" destId="{4ABDA12A-6D48-4DEE-887A-A1DBE715B52F}" srcOrd="0" destOrd="0" presId="urn:microsoft.com/office/officeart/2005/8/layout/bList2"/>
    <dgm:cxn modelId="{2CD550EB-3AE6-4687-84F4-739A86844EF5}" type="presOf" srcId="{6CEE1005-2E92-43AE-A50E-907B0959AFBD}" destId="{A04993D7-5976-41C6-8F34-7988D7187B41}" srcOrd="0" destOrd="0" presId="urn:microsoft.com/office/officeart/2005/8/layout/bList2"/>
    <dgm:cxn modelId="{8D5EFDEB-91FA-4DFB-8BBA-F88733D0C5A2}" type="presOf" srcId="{85425888-AA7B-4F2D-A33A-BF7936F8D48A}" destId="{A9693DC4-2880-4DA7-A2A1-3FFCC312D3B0}" srcOrd="1" destOrd="0" presId="urn:microsoft.com/office/officeart/2005/8/layout/bList2"/>
    <dgm:cxn modelId="{199460F5-3A43-46B8-9F9D-3C14F10DB8C3}" type="presOf" srcId="{09C2CFA8-39B3-4403-B57A-C0D017B456A6}" destId="{53E00FB8-F950-4E7A-8D17-27CA796006A4}" srcOrd="0" destOrd="0" presId="urn:microsoft.com/office/officeart/2005/8/layout/bList2"/>
    <dgm:cxn modelId="{3B7458FA-F858-4CE7-BE82-C972505CD399}" srcId="{6FB44DA6-C1CE-40D7-8A5F-273B1C273B94}" destId="{6CEE1005-2E92-43AE-A50E-907B0959AFBD}" srcOrd="5" destOrd="0" parTransId="{BD77517E-8C83-475D-97F9-C2B437F6DC4B}" sibTransId="{E9E45ED0-2C11-4BA2-A7D4-ED8B13543E9C}"/>
    <dgm:cxn modelId="{7F19FB0F-ED53-45BB-B936-919A96EE9664}" type="presParOf" srcId="{12DE575E-8687-4011-84C0-E8ADE848CC9B}" destId="{11312E94-965A-4DBD-B603-CD003926D6B9}" srcOrd="0" destOrd="0" presId="urn:microsoft.com/office/officeart/2005/8/layout/bList2"/>
    <dgm:cxn modelId="{30481350-3609-4B38-9039-AC7C0CA1D368}" type="presParOf" srcId="{11312E94-965A-4DBD-B603-CD003926D6B9}" destId="{B5BFF35B-C2C6-4499-9FA5-C7418EC021FC}" srcOrd="0" destOrd="0" presId="urn:microsoft.com/office/officeart/2005/8/layout/bList2"/>
    <dgm:cxn modelId="{ABDC7C3B-5C73-4775-896F-B676F417421E}" type="presParOf" srcId="{11312E94-965A-4DBD-B603-CD003926D6B9}" destId="{4ABDA12A-6D48-4DEE-887A-A1DBE715B52F}" srcOrd="1" destOrd="0" presId="urn:microsoft.com/office/officeart/2005/8/layout/bList2"/>
    <dgm:cxn modelId="{B405ACA2-F062-4578-A8CC-4A5E6DCEC316}" type="presParOf" srcId="{11312E94-965A-4DBD-B603-CD003926D6B9}" destId="{101D14BC-74E1-4548-A31C-31D23CD91112}" srcOrd="2" destOrd="0" presId="urn:microsoft.com/office/officeart/2005/8/layout/bList2"/>
    <dgm:cxn modelId="{3CC9D81A-4FE8-4914-B983-A46997A5757D}" type="presParOf" srcId="{11312E94-965A-4DBD-B603-CD003926D6B9}" destId="{15E96460-E359-4509-997C-80A9E48692DB}" srcOrd="3" destOrd="0" presId="urn:microsoft.com/office/officeart/2005/8/layout/bList2"/>
    <dgm:cxn modelId="{676BCF78-0BF9-4EE2-A643-C4BDE981A9F4}" type="presParOf" srcId="{12DE575E-8687-4011-84C0-E8ADE848CC9B}" destId="{A86CBAE0-5D47-42FA-A105-42D2E5D950B5}" srcOrd="1" destOrd="0" presId="urn:microsoft.com/office/officeart/2005/8/layout/bList2"/>
    <dgm:cxn modelId="{F3589771-9A1F-437D-8204-F11CF26316E7}" type="presParOf" srcId="{12DE575E-8687-4011-84C0-E8ADE848CC9B}" destId="{44A23BC8-BA71-4205-92A5-7C12A77E192D}" srcOrd="2" destOrd="0" presId="urn:microsoft.com/office/officeart/2005/8/layout/bList2"/>
    <dgm:cxn modelId="{891F0BEF-171B-45BE-99E4-C87602208F52}" type="presParOf" srcId="{44A23BC8-BA71-4205-92A5-7C12A77E192D}" destId="{A6E49987-12D5-41C6-97B7-B74BF900500E}" srcOrd="0" destOrd="0" presId="urn:microsoft.com/office/officeart/2005/8/layout/bList2"/>
    <dgm:cxn modelId="{B22EF1CC-5FC0-4790-A911-C83363AEEBC4}" type="presParOf" srcId="{44A23BC8-BA71-4205-92A5-7C12A77E192D}" destId="{76207A1A-EB96-468B-9C28-7706E2A6B88F}" srcOrd="1" destOrd="0" presId="urn:microsoft.com/office/officeart/2005/8/layout/bList2"/>
    <dgm:cxn modelId="{D2211C19-B687-43EE-8FE3-8159AA19DF22}" type="presParOf" srcId="{44A23BC8-BA71-4205-92A5-7C12A77E192D}" destId="{821FE746-D707-4D7C-83C5-F06E9F2F1689}" srcOrd="2" destOrd="0" presId="urn:microsoft.com/office/officeart/2005/8/layout/bList2"/>
    <dgm:cxn modelId="{83FB35A7-65D5-4DA9-AFC1-94D85F8D638D}" type="presParOf" srcId="{44A23BC8-BA71-4205-92A5-7C12A77E192D}" destId="{B8423D85-90D7-4D68-AD2E-DCEF784D9F6A}" srcOrd="3" destOrd="0" presId="urn:microsoft.com/office/officeart/2005/8/layout/bList2"/>
    <dgm:cxn modelId="{E19EF2B1-3D1C-4042-A0DB-C0B155DB5661}" type="presParOf" srcId="{12DE575E-8687-4011-84C0-E8ADE848CC9B}" destId="{0373C29A-05F2-411B-92C8-F418ADC676BF}" srcOrd="3" destOrd="0" presId="urn:microsoft.com/office/officeart/2005/8/layout/bList2"/>
    <dgm:cxn modelId="{08060DC8-4CEB-46F3-8D00-0B7A1CE929FE}" type="presParOf" srcId="{12DE575E-8687-4011-84C0-E8ADE848CC9B}" destId="{8793E7FD-C511-4610-BBBF-F5CAE5D7C227}" srcOrd="4" destOrd="0" presId="urn:microsoft.com/office/officeart/2005/8/layout/bList2"/>
    <dgm:cxn modelId="{E5A6156B-3147-4F2F-8CFB-F899CAEA5651}" type="presParOf" srcId="{8793E7FD-C511-4610-BBBF-F5CAE5D7C227}" destId="{53E00FB8-F950-4E7A-8D17-27CA796006A4}" srcOrd="0" destOrd="0" presId="urn:microsoft.com/office/officeart/2005/8/layout/bList2"/>
    <dgm:cxn modelId="{07B31AA4-AD61-44E6-BA87-51C6FA99C582}" type="presParOf" srcId="{8793E7FD-C511-4610-BBBF-F5CAE5D7C227}" destId="{BD1414B1-EEB4-4574-A6C4-C31427E9FFB2}" srcOrd="1" destOrd="0" presId="urn:microsoft.com/office/officeart/2005/8/layout/bList2"/>
    <dgm:cxn modelId="{6EE9F1CA-8FC5-46E5-8DE3-D6A0B62D1284}" type="presParOf" srcId="{8793E7FD-C511-4610-BBBF-F5CAE5D7C227}" destId="{9ED9117A-A703-4BF0-83A6-321B5E1846B5}" srcOrd="2" destOrd="0" presId="urn:microsoft.com/office/officeart/2005/8/layout/bList2"/>
    <dgm:cxn modelId="{8A0CA6CF-C4CB-4E9B-A09C-FF8C1239A3BF}" type="presParOf" srcId="{8793E7FD-C511-4610-BBBF-F5CAE5D7C227}" destId="{55CFD62E-1293-45FD-86F4-9E349901A3BE}" srcOrd="3" destOrd="0" presId="urn:microsoft.com/office/officeart/2005/8/layout/bList2"/>
    <dgm:cxn modelId="{5BC2FDCD-7D8C-4420-A1D8-40AF82311FAD}" type="presParOf" srcId="{12DE575E-8687-4011-84C0-E8ADE848CC9B}" destId="{0B9E5258-2AC6-4BC4-A7BF-EF970797501F}" srcOrd="5" destOrd="0" presId="urn:microsoft.com/office/officeart/2005/8/layout/bList2"/>
    <dgm:cxn modelId="{B1301FE0-9646-41F4-9A3E-14096D31000F}" type="presParOf" srcId="{12DE575E-8687-4011-84C0-E8ADE848CC9B}" destId="{D40A42A0-F921-432D-A012-ADCFA9C78C4E}" srcOrd="6" destOrd="0" presId="urn:microsoft.com/office/officeart/2005/8/layout/bList2"/>
    <dgm:cxn modelId="{8C7B8144-B695-417E-A430-B3E409515616}" type="presParOf" srcId="{D40A42A0-F921-432D-A012-ADCFA9C78C4E}" destId="{60D20FD0-535D-4608-8033-A7A5FABBF54A}" srcOrd="0" destOrd="0" presId="urn:microsoft.com/office/officeart/2005/8/layout/bList2"/>
    <dgm:cxn modelId="{124D788E-81A5-4DEB-A23D-D331734B305F}" type="presParOf" srcId="{D40A42A0-F921-432D-A012-ADCFA9C78C4E}" destId="{463DE6DD-5C11-454D-BE7B-CA99FA18F517}" srcOrd="1" destOrd="0" presId="urn:microsoft.com/office/officeart/2005/8/layout/bList2"/>
    <dgm:cxn modelId="{1DB61B47-54C1-4A8B-BE08-E50DA1F62C0C}" type="presParOf" srcId="{D40A42A0-F921-432D-A012-ADCFA9C78C4E}" destId="{3EB36EE9-1037-48F5-B89B-ADF9EF73BAE7}" srcOrd="2" destOrd="0" presId="urn:microsoft.com/office/officeart/2005/8/layout/bList2"/>
    <dgm:cxn modelId="{A8F9D108-B31B-4D66-8EB1-7DCADDB3D961}" type="presParOf" srcId="{D40A42A0-F921-432D-A012-ADCFA9C78C4E}" destId="{BDC96110-46D9-4BF6-BC1F-779E2E4EAD0C}" srcOrd="3" destOrd="0" presId="urn:microsoft.com/office/officeart/2005/8/layout/bList2"/>
    <dgm:cxn modelId="{2E3CAB43-8728-4CE7-A1F3-34305D5C1418}" type="presParOf" srcId="{12DE575E-8687-4011-84C0-E8ADE848CC9B}" destId="{8ED0F42A-D5EE-4700-8E5C-19086F5D64BB}" srcOrd="7" destOrd="0" presId="urn:microsoft.com/office/officeart/2005/8/layout/bList2"/>
    <dgm:cxn modelId="{CD92CC99-0058-425A-9118-561D6AD537D7}" type="presParOf" srcId="{12DE575E-8687-4011-84C0-E8ADE848CC9B}" destId="{40834434-15A6-493B-A8A0-25A10724B436}" srcOrd="8" destOrd="0" presId="urn:microsoft.com/office/officeart/2005/8/layout/bList2"/>
    <dgm:cxn modelId="{A5E92CE0-947F-4FE9-939E-8D9319D31A4C}" type="presParOf" srcId="{40834434-15A6-493B-A8A0-25A10724B436}" destId="{BB793DC4-7A34-4816-8A1E-F9F89B3FBB98}" srcOrd="0" destOrd="0" presId="urn:microsoft.com/office/officeart/2005/8/layout/bList2"/>
    <dgm:cxn modelId="{96A9A7BE-282D-4171-B299-76A3B7BFE8E5}" type="presParOf" srcId="{40834434-15A6-493B-A8A0-25A10724B436}" destId="{89F8CE5A-F361-40D0-B681-6CBDD2DFCF38}" srcOrd="1" destOrd="0" presId="urn:microsoft.com/office/officeart/2005/8/layout/bList2"/>
    <dgm:cxn modelId="{6CE63DEE-3578-4653-8B42-C21662C51BA3}" type="presParOf" srcId="{40834434-15A6-493B-A8A0-25A10724B436}" destId="{A9693DC4-2880-4DA7-A2A1-3FFCC312D3B0}" srcOrd="2" destOrd="0" presId="urn:microsoft.com/office/officeart/2005/8/layout/bList2"/>
    <dgm:cxn modelId="{F94E31EC-690D-4248-BD48-947B72660406}" type="presParOf" srcId="{40834434-15A6-493B-A8A0-25A10724B436}" destId="{80994093-EC57-474F-8A8A-FB63609E9402}" srcOrd="3" destOrd="0" presId="urn:microsoft.com/office/officeart/2005/8/layout/bList2"/>
    <dgm:cxn modelId="{4803E8FE-2ABB-4AB5-805E-30E87AE3A781}" type="presParOf" srcId="{12DE575E-8687-4011-84C0-E8ADE848CC9B}" destId="{EA672B53-2F77-49C2-8F3A-437267E6B548}" srcOrd="9" destOrd="0" presId="urn:microsoft.com/office/officeart/2005/8/layout/bList2"/>
    <dgm:cxn modelId="{74EF90BA-5A8D-47CB-9915-AD86B521FE21}" type="presParOf" srcId="{12DE575E-8687-4011-84C0-E8ADE848CC9B}" destId="{D6D70705-2C1F-435C-AC9D-3C0FDF2A8479}" srcOrd="10" destOrd="0" presId="urn:microsoft.com/office/officeart/2005/8/layout/bList2"/>
    <dgm:cxn modelId="{8A65A1AB-E20D-418A-92A8-43A0B491566B}" type="presParOf" srcId="{D6D70705-2C1F-435C-AC9D-3C0FDF2A8479}" destId="{0B9084C1-9715-4F44-A95D-6A0F9A636014}" srcOrd="0" destOrd="0" presId="urn:microsoft.com/office/officeart/2005/8/layout/bList2"/>
    <dgm:cxn modelId="{ADAC5511-A2AA-49EA-B9E7-4C26AC004C00}" type="presParOf" srcId="{D6D70705-2C1F-435C-AC9D-3C0FDF2A8479}" destId="{A04993D7-5976-41C6-8F34-7988D7187B41}" srcOrd="1" destOrd="0" presId="urn:microsoft.com/office/officeart/2005/8/layout/bList2"/>
    <dgm:cxn modelId="{755BDA7A-6E90-4279-B67B-E3A50CEAA43E}" type="presParOf" srcId="{D6D70705-2C1F-435C-AC9D-3C0FDF2A8479}" destId="{215D52FB-C95F-480A-830E-6BD47F19F1F2}" srcOrd="2" destOrd="0" presId="urn:microsoft.com/office/officeart/2005/8/layout/bList2"/>
    <dgm:cxn modelId="{7BB3846F-8853-458C-A6F3-39513CBA2A32}" type="presParOf" srcId="{D6D70705-2C1F-435C-AC9D-3C0FDF2A8479}" destId="{B6BD581D-D125-4AAA-BB46-3A003631ED1B}" srcOrd="3" destOrd="0" presId="urn:microsoft.com/office/officeart/2005/8/layout/b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57F35A-66D0-4AFD-BE0E-8C2ACE3EF68A}">
      <dsp:nvSpPr>
        <dsp:cNvPr id="0" name=""/>
        <dsp:cNvSpPr/>
      </dsp:nvSpPr>
      <dsp:spPr>
        <a:xfrm>
          <a:off x="0" y="726501"/>
          <a:ext cx="2050194" cy="1773158"/>
        </a:xfrm>
        <a:prstGeom prst="hexagon">
          <a:avLst>
            <a:gd name="adj" fmla="val 28570"/>
            <a:gd name="vf" fmla="val 1154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>
              <a:latin typeface="Amasis MT Pro Black" panose="02040A04050005020304" pitchFamily="18" charset="0"/>
            </a:rPr>
            <a:t>Arduino</a:t>
          </a:r>
        </a:p>
      </dsp:txBody>
      <dsp:txXfrm>
        <a:off x="339713" y="1020310"/>
        <a:ext cx="1370768" cy="1185540"/>
      </dsp:txXfrm>
    </dsp:sp>
    <dsp:sp modelId="{F40BF0CE-9C17-42E8-8E7B-F0A72D3A1354}">
      <dsp:nvSpPr>
        <dsp:cNvPr id="0" name=""/>
        <dsp:cNvSpPr/>
      </dsp:nvSpPr>
      <dsp:spPr>
        <a:xfrm>
          <a:off x="2186579" y="1123912"/>
          <a:ext cx="773639" cy="666319"/>
        </a:xfrm>
        <a:prstGeom prst="hexagon">
          <a:avLst>
            <a:gd name="adj" fmla="val 28900"/>
            <a:gd name="vf" fmla="val 11547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7E3E8989-B856-4E14-81CF-B5BF6A3D60A8}">
      <dsp:nvSpPr>
        <dsp:cNvPr id="0" name=""/>
        <dsp:cNvSpPr/>
      </dsp:nvSpPr>
      <dsp:spPr>
        <a:xfrm>
          <a:off x="1729692" y="7631"/>
          <a:ext cx="1679911" cy="1453341"/>
        </a:xfrm>
        <a:prstGeom prst="hexagon">
          <a:avLst>
            <a:gd name="adj" fmla="val 28570"/>
            <a:gd name="vf" fmla="val 11547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>
              <a:latin typeface="Amasis MT Pro Black" panose="02040A04050005020304" pitchFamily="18" charset="0"/>
            </a:rPr>
            <a:t>Struttura</a:t>
          </a:r>
        </a:p>
      </dsp:txBody>
      <dsp:txXfrm>
        <a:off x="2008091" y="248482"/>
        <a:ext cx="1123113" cy="971639"/>
      </dsp:txXfrm>
    </dsp:sp>
    <dsp:sp modelId="{91FBBBBD-C6EE-4E34-AC69-8084EDDB8DAA}">
      <dsp:nvSpPr>
        <dsp:cNvPr id="0" name=""/>
        <dsp:cNvSpPr/>
      </dsp:nvSpPr>
      <dsp:spPr>
        <a:xfrm>
          <a:off x="1559211" y="2530450"/>
          <a:ext cx="773639" cy="666319"/>
        </a:xfrm>
        <a:prstGeom prst="hexagon">
          <a:avLst>
            <a:gd name="adj" fmla="val 28900"/>
            <a:gd name="vf" fmla="val 11547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E4C40AC4-62A5-4088-91FD-FD0C41DEE7F5}">
      <dsp:nvSpPr>
        <dsp:cNvPr id="0" name=""/>
        <dsp:cNvSpPr/>
      </dsp:nvSpPr>
      <dsp:spPr>
        <a:xfrm>
          <a:off x="1729692" y="1764778"/>
          <a:ext cx="1679911" cy="1453341"/>
        </a:xfrm>
        <a:prstGeom prst="hexagon">
          <a:avLst>
            <a:gd name="adj" fmla="val 28570"/>
            <a:gd name="vf" fmla="val 11547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>
              <a:latin typeface="Amasis MT Pro Black" panose="02040A04050005020304" pitchFamily="18" charset="0"/>
            </a:rPr>
            <a:t>Codice</a:t>
          </a:r>
        </a:p>
      </dsp:txBody>
      <dsp:txXfrm>
        <a:off x="2008091" y="2005629"/>
        <a:ext cx="1123113" cy="971639"/>
      </dsp:txXfrm>
    </dsp:sp>
    <dsp:sp modelId="{492DABEA-DD98-4CE4-8573-E39651C82A1E}">
      <dsp:nvSpPr>
        <dsp:cNvPr id="0" name=""/>
        <dsp:cNvSpPr/>
      </dsp:nvSpPr>
      <dsp:spPr>
        <a:xfrm>
          <a:off x="188892" y="2659773"/>
          <a:ext cx="1679911" cy="1453341"/>
        </a:xfrm>
        <a:prstGeom prst="hexagon">
          <a:avLst>
            <a:gd name="adj" fmla="val 28570"/>
            <a:gd name="vf" fmla="val 11547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>
              <a:latin typeface="Amasis MT Pro Black" panose="02040A04050005020304" pitchFamily="18" charset="0"/>
            </a:rPr>
            <a:t>Seriale</a:t>
          </a:r>
        </a:p>
      </dsp:txBody>
      <dsp:txXfrm>
        <a:off x="467291" y="2900624"/>
        <a:ext cx="1123113" cy="97163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57F35A-66D0-4AFD-BE0E-8C2ACE3EF68A}">
      <dsp:nvSpPr>
        <dsp:cNvPr id="0" name=""/>
        <dsp:cNvSpPr/>
      </dsp:nvSpPr>
      <dsp:spPr>
        <a:xfrm>
          <a:off x="1137773" y="1451089"/>
          <a:ext cx="1716241" cy="1484618"/>
        </a:xfrm>
        <a:prstGeom prst="hexagon">
          <a:avLst>
            <a:gd name="adj" fmla="val 28570"/>
            <a:gd name="vf" fmla="val 1154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>
              <a:latin typeface="Amasis MT Pro Black" panose="02040A04050005020304" pitchFamily="18" charset="0"/>
            </a:rPr>
            <a:t>Java</a:t>
          </a:r>
        </a:p>
      </dsp:txBody>
      <dsp:txXfrm>
        <a:off x="1422178" y="1697111"/>
        <a:ext cx="1147431" cy="992574"/>
      </dsp:txXfrm>
    </dsp:sp>
    <dsp:sp modelId="{F40BF0CE-9C17-42E8-8E7B-F0A72D3A1354}">
      <dsp:nvSpPr>
        <dsp:cNvPr id="0" name=""/>
        <dsp:cNvSpPr/>
      </dsp:nvSpPr>
      <dsp:spPr>
        <a:xfrm>
          <a:off x="2212470" y="759120"/>
          <a:ext cx="647532" cy="557935"/>
        </a:xfrm>
        <a:prstGeom prst="hexagon">
          <a:avLst>
            <a:gd name="adj" fmla="val 28900"/>
            <a:gd name="vf" fmla="val 11547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7E3E8989-B856-4E14-81CF-B5BF6A3D60A8}">
      <dsp:nvSpPr>
        <dsp:cNvPr id="0" name=""/>
        <dsp:cNvSpPr/>
      </dsp:nvSpPr>
      <dsp:spPr>
        <a:xfrm>
          <a:off x="1295863" y="119148"/>
          <a:ext cx="1406447" cy="1216742"/>
        </a:xfrm>
        <a:prstGeom prst="hexagon">
          <a:avLst>
            <a:gd name="adj" fmla="val 28570"/>
            <a:gd name="vf" fmla="val 11547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>
              <a:latin typeface="Amasis MT Pro Black" panose="02040A04050005020304" pitchFamily="18" charset="0"/>
            </a:rPr>
            <a:t>Reader</a:t>
          </a:r>
        </a:p>
      </dsp:txBody>
      <dsp:txXfrm>
        <a:off x="1528941" y="320788"/>
        <a:ext cx="940291" cy="813462"/>
      </dsp:txXfrm>
    </dsp:sp>
    <dsp:sp modelId="{91FBBBBD-C6EE-4E34-AC69-8084EDDB8DAA}">
      <dsp:nvSpPr>
        <dsp:cNvPr id="0" name=""/>
        <dsp:cNvSpPr/>
      </dsp:nvSpPr>
      <dsp:spPr>
        <a:xfrm>
          <a:off x="2968191" y="1802162"/>
          <a:ext cx="647532" cy="557935"/>
        </a:xfrm>
        <a:prstGeom prst="hexagon">
          <a:avLst>
            <a:gd name="adj" fmla="val 28900"/>
            <a:gd name="vf" fmla="val 11547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E4C40AC4-62A5-4088-91FD-FD0C41DEE7F5}">
      <dsp:nvSpPr>
        <dsp:cNvPr id="0" name=""/>
        <dsp:cNvSpPr/>
      </dsp:nvSpPr>
      <dsp:spPr>
        <a:xfrm>
          <a:off x="2585739" y="867526"/>
          <a:ext cx="1406447" cy="1216742"/>
        </a:xfrm>
        <a:prstGeom prst="hexagon">
          <a:avLst>
            <a:gd name="adj" fmla="val 28570"/>
            <a:gd name="vf" fmla="val 11547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>
              <a:latin typeface="Amasis MT Pro Black" panose="02040A04050005020304" pitchFamily="18" charset="0"/>
            </a:rPr>
            <a:t>Writer</a:t>
          </a:r>
        </a:p>
      </dsp:txBody>
      <dsp:txXfrm>
        <a:off x="2818817" y="1069166"/>
        <a:ext cx="940291" cy="813462"/>
      </dsp:txXfrm>
    </dsp:sp>
    <dsp:sp modelId="{757E65DB-6D56-40CD-BB2D-432541095632}">
      <dsp:nvSpPr>
        <dsp:cNvPr id="0" name=""/>
        <dsp:cNvSpPr/>
      </dsp:nvSpPr>
      <dsp:spPr>
        <a:xfrm>
          <a:off x="2443218" y="2979560"/>
          <a:ext cx="647532" cy="557935"/>
        </a:xfrm>
        <a:prstGeom prst="hexagon">
          <a:avLst>
            <a:gd name="adj" fmla="val 28900"/>
            <a:gd name="vf" fmla="val 11547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492DABEA-DD98-4CE4-8573-E39651C82A1E}">
      <dsp:nvSpPr>
        <dsp:cNvPr id="0" name=""/>
        <dsp:cNvSpPr/>
      </dsp:nvSpPr>
      <dsp:spPr>
        <a:xfrm>
          <a:off x="2585739" y="2338750"/>
          <a:ext cx="1406447" cy="1216742"/>
        </a:xfrm>
        <a:prstGeom prst="hexagon">
          <a:avLst>
            <a:gd name="adj" fmla="val 28570"/>
            <a:gd name="vf" fmla="val 11547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>
              <a:latin typeface="Amasis MT Pro Black" panose="02040A04050005020304" pitchFamily="18" charset="0"/>
            </a:rPr>
            <a:t>Check int</a:t>
          </a:r>
        </a:p>
      </dsp:txBody>
      <dsp:txXfrm>
        <a:off x="2818817" y="2540390"/>
        <a:ext cx="940291" cy="813462"/>
      </dsp:txXfrm>
    </dsp:sp>
    <dsp:sp modelId="{CF6C8D90-FE3F-40B1-A7CE-F75B7AE835D6}">
      <dsp:nvSpPr>
        <dsp:cNvPr id="0" name=""/>
        <dsp:cNvSpPr/>
      </dsp:nvSpPr>
      <dsp:spPr>
        <a:xfrm>
          <a:off x="1140967" y="3101778"/>
          <a:ext cx="647532" cy="557935"/>
        </a:xfrm>
        <a:prstGeom prst="hexagon">
          <a:avLst>
            <a:gd name="adj" fmla="val 28900"/>
            <a:gd name="vf" fmla="val 11547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EF827C64-B440-4F10-BB77-10A84B77E6F1}">
      <dsp:nvSpPr>
        <dsp:cNvPr id="0" name=""/>
        <dsp:cNvSpPr/>
      </dsp:nvSpPr>
      <dsp:spPr>
        <a:xfrm>
          <a:off x="1295863" y="3087966"/>
          <a:ext cx="1406447" cy="1216742"/>
        </a:xfrm>
        <a:prstGeom prst="hexagon">
          <a:avLst>
            <a:gd name="adj" fmla="val 28570"/>
            <a:gd name="vf" fmla="val 11547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kern="1200" dirty="0">
              <a:latin typeface="Amasis MT Pro Black" panose="02040A04050005020304" pitchFamily="18" charset="0"/>
            </a:rPr>
            <a:t>Seriale</a:t>
          </a:r>
        </a:p>
      </dsp:txBody>
      <dsp:txXfrm>
        <a:off x="1528941" y="3289606"/>
        <a:ext cx="940291" cy="813462"/>
      </dsp:txXfrm>
    </dsp:sp>
    <dsp:sp modelId="{B25750EB-1227-429D-B5BB-6A67BF3FDB03}">
      <dsp:nvSpPr>
        <dsp:cNvPr id="0" name=""/>
        <dsp:cNvSpPr/>
      </dsp:nvSpPr>
      <dsp:spPr>
        <a:xfrm>
          <a:off x="0" y="2339588"/>
          <a:ext cx="1406447" cy="1216742"/>
        </a:xfrm>
        <a:prstGeom prst="hexagon">
          <a:avLst>
            <a:gd name="adj" fmla="val 28570"/>
            <a:gd name="vf" fmla="val 11547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kern="1200" dirty="0">
              <a:latin typeface="Amasis MT Pro Black" panose="02040A04050005020304" pitchFamily="18" charset="0"/>
            </a:rPr>
            <a:t>Paint</a:t>
          </a:r>
        </a:p>
      </dsp:txBody>
      <dsp:txXfrm>
        <a:off x="233078" y="2541228"/>
        <a:ext cx="940291" cy="81346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BFF35B-C2C6-4499-9FA5-C7418EC021FC}">
      <dsp:nvSpPr>
        <dsp:cNvPr id="0" name=""/>
        <dsp:cNvSpPr/>
      </dsp:nvSpPr>
      <dsp:spPr>
        <a:xfrm>
          <a:off x="823065" y="5723"/>
          <a:ext cx="2167610" cy="1618075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10" tIns="49530" rIns="16510" bIns="16510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300" kern="1200" dirty="0">
              <a:latin typeface="Amasis MT Pro Black" panose="02040A04050005020304" pitchFamily="18" charset="0"/>
            </a:rPr>
            <a:t>Misura con precisione l'umidità contenuta nel substrato, consentendoti di fornire la cura più precisa per le tue piante.</a:t>
          </a:r>
        </a:p>
      </dsp:txBody>
      <dsp:txXfrm>
        <a:off x="860978" y="43636"/>
        <a:ext cx="2091784" cy="1580162"/>
      </dsp:txXfrm>
    </dsp:sp>
    <dsp:sp modelId="{101D14BC-74E1-4548-A31C-31D23CD91112}">
      <dsp:nvSpPr>
        <dsp:cNvPr id="0" name=""/>
        <dsp:cNvSpPr/>
      </dsp:nvSpPr>
      <dsp:spPr>
        <a:xfrm>
          <a:off x="823065" y="1623798"/>
          <a:ext cx="2167610" cy="69577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0" rIns="2032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/>
            <a:t>Sensore umidità del suolo</a:t>
          </a:r>
        </a:p>
      </dsp:txBody>
      <dsp:txXfrm>
        <a:off x="823065" y="1623798"/>
        <a:ext cx="1526486" cy="695772"/>
      </dsp:txXfrm>
    </dsp:sp>
    <dsp:sp modelId="{15E96460-E359-4509-997C-80A9E48692DB}">
      <dsp:nvSpPr>
        <dsp:cNvPr id="0" name=""/>
        <dsp:cNvSpPr/>
      </dsp:nvSpPr>
      <dsp:spPr>
        <a:xfrm>
          <a:off x="2410870" y="1734315"/>
          <a:ext cx="758663" cy="758663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4000" b="-14000"/>
          </a:stretch>
        </a:blipFill>
        <a:ln w="1587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6E49987-12D5-41C6-97B7-B74BF900500E}">
      <dsp:nvSpPr>
        <dsp:cNvPr id="0" name=""/>
        <dsp:cNvSpPr/>
      </dsp:nvSpPr>
      <dsp:spPr>
        <a:xfrm>
          <a:off x="3357487" y="5723"/>
          <a:ext cx="2167610" cy="1618075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10" tIns="49530" rIns="16510" bIns="16510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300" kern="1200" dirty="0">
              <a:latin typeface="Amasis MT Pro Black" panose="02040A04050005020304" pitchFamily="18" charset="0"/>
            </a:rPr>
            <a:t>Utilizziamo il modulo Bluetooth per poter comunicare con il programma in Java</a:t>
          </a:r>
        </a:p>
      </dsp:txBody>
      <dsp:txXfrm>
        <a:off x="3395400" y="43636"/>
        <a:ext cx="2091784" cy="1580162"/>
      </dsp:txXfrm>
    </dsp:sp>
    <dsp:sp modelId="{821FE746-D707-4D7C-83C5-F06E9F2F1689}">
      <dsp:nvSpPr>
        <dsp:cNvPr id="0" name=""/>
        <dsp:cNvSpPr/>
      </dsp:nvSpPr>
      <dsp:spPr>
        <a:xfrm>
          <a:off x="3357487" y="1623798"/>
          <a:ext cx="2167610" cy="69577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0" rIns="2032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/>
            <a:t>Modulo Bluetooth HC-06 </a:t>
          </a:r>
        </a:p>
      </dsp:txBody>
      <dsp:txXfrm>
        <a:off x="3357487" y="1623798"/>
        <a:ext cx="1526486" cy="695772"/>
      </dsp:txXfrm>
    </dsp:sp>
    <dsp:sp modelId="{B8423D85-90D7-4D68-AD2E-DCEF784D9F6A}">
      <dsp:nvSpPr>
        <dsp:cNvPr id="0" name=""/>
        <dsp:cNvSpPr/>
      </dsp:nvSpPr>
      <dsp:spPr>
        <a:xfrm>
          <a:off x="4945292" y="1734315"/>
          <a:ext cx="758663" cy="758663"/>
        </a:xfrm>
        <a:prstGeom prst="ellipse">
          <a:avLst/>
        </a:prstGeom>
        <a:blipFill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9000" b="-9000"/>
          </a:stretch>
        </a:blipFill>
        <a:ln w="1587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3E00FB8-F950-4E7A-8D17-27CA796006A4}">
      <dsp:nvSpPr>
        <dsp:cNvPr id="0" name=""/>
        <dsp:cNvSpPr/>
      </dsp:nvSpPr>
      <dsp:spPr>
        <a:xfrm>
          <a:off x="5891910" y="5723"/>
          <a:ext cx="2167610" cy="1618075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10" tIns="49530" rIns="16510" bIns="16510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300" kern="1200" dirty="0">
              <a:latin typeface="Amasis MT Pro Black" panose="02040A04050005020304" pitchFamily="18" charset="0"/>
            </a:rPr>
            <a:t>Il sensore di temperatura DHT11 rende davvero facile la rilevazione delle temperatura.</a:t>
          </a:r>
        </a:p>
      </dsp:txBody>
      <dsp:txXfrm>
        <a:off x="5929823" y="43636"/>
        <a:ext cx="2091784" cy="1580162"/>
      </dsp:txXfrm>
    </dsp:sp>
    <dsp:sp modelId="{9ED9117A-A703-4BF0-83A6-321B5E1846B5}">
      <dsp:nvSpPr>
        <dsp:cNvPr id="0" name=""/>
        <dsp:cNvSpPr/>
      </dsp:nvSpPr>
      <dsp:spPr>
        <a:xfrm>
          <a:off x="5891910" y="1623798"/>
          <a:ext cx="2167610" cy="69577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0" rIns="2032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/>
            <a:t>Sensore di temperatura</a:t>
          </a:r>
        </a:p>
      </dsp:txBody>
      <dsp:txXfrm>
        <a:off x="5891910" y="1623798"/>
        <a:ext cx="1526486" cy="695772"/>
      </dsp:txXfrm>
    </dsp:sp>
    <dsp:sp modelId="{55CFD62E-1293-45FD-86F4-9E349901A3BE}">
      <dsp:nvSpPr>
        <dsp:cNvPr id="0" name=""/>
        <dsp:cNvSpPr/>
      </dsp:nvSpPr>
      <dsp:spPr>
        <a:xfrm>
          <a:off x="7479714" y="1734315"/>
          <a:ext cx="758663" cy="758663"/>
        </a:xfrm>
        <a:prstGeom prst="ellipse">
          <a:avLst/>
        </a:prstGeom>
        <a:blipFill rotWithShape="1">
          <a:blip xmlns:r="http://schemas.openxmlformats.org/officeDocument/2006/relationships" r:embed="rId3"/>
          <a:srcRect/>
          <a:stretch>
            <a:fillRect l="-6000" r="-6000"/>
          </a:stretch>
        </a:blipFill>
        <a:ln w="1587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0D20FD0-535D-4608-8033-A7A5FABBF54A}">
      <dsp:nvSpPr>
        <dsp:cNvPr id="0" name=""/>
        <dsp:cNvSpPr/>
      </dsp:nvSpPr>
      <dsp:spPr>
        <a:xfrm>
          <a:off x="823065" y="2868729"/>
          <a:ext cx="2167610" cy="1618075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10" tIns="49530" rIns="16510" bIns="16510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300" kern="1200" dirty="0">
              <a:latin typeface="Amasis MT Pro Black" panose="02040A04050005020304" pitchFamily="18" charset="0"/>
            </a:rPr>
            <a:t>Le fotoresistenze sono resistenze composte da uno strato semiconduttore che reagisce alla radiazione luminosa.</a:t>
          </a:r>
        </a:p>
      </dsp:txBody>
      <dsp:txXfrm>
        <a:off x="860978" y="2906642"/>
        <a:ext cx="2091784" cy="1580162"/>
      </dsp:txXfrm>
    </dsp:sp>
    <dsp:sp modelId="{3EB36EE9-1037-48F5-B89B-ADF9EF73BAE7}">
      <dsp:nvSpPr>
        <dsp:cNvPr id="0" name=""/>
        <dsp:cNvSpPr/>
      </dsp:nvSpPr>
      <dsp:spPr>
        <a:xfrm>
          <a:off x="823065" y="4486805"/>
          <a:ext cx="2167610" cy="69577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0" rIns="2032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/>
            <a:t>Fotoresistenza</a:t>
          </a:r>
        </a:p>
      </dsp:txBody>
      <dsp:txXfrm>
        <a:off x="823065" y="4486805"/>
        <a:ext cx="1526486" cy="695772"/>
      </dsp:txXfrm>
    </dsp:sp>
    <dsp:sp modelId="{BDC96110-46D9-4BF6-BC1F-779E2E4EAD0C}">
      <dsp:nvSpPr>
        <dsp:cNvPr id="0" name=""/>
        <dsp:cNvSpPr/>
      </dsp:nvSpPr>
      <dsp:spPr>
        <a:xfrm>
          <a:off x="2410870" y="4597322"/>
          <a:ext cx="758663" cy="758663"/>
        </a:xfrm>
        <a:prstGeom prst="ellipse">
          <a:avLst/>
        </a:prstGeom>
        <a:blipFill rotWithShape="1">
          <a:blip xmlns:r="http://schemas.openxmlformats.org/officeDocument/2006/relationships" r:embed="rId4"/>
          <a:srcRect/>
          <a:stretch>
            <a:fillRect l="-14000" r="-14000"/>
          </a:stretch>
        </a:blipFill>
        <a:ln w="1587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B793DC4-7A34-4816-8A1E-F9F89B3FBB98}">
      <dsp:nvSpPr>
        <dsp:cNvPr id="0" name=""/>
        <dsp:cNvSpPr/>
      </dsp:nvSpPr>
      <dsp:spPr>
        <a:xfrm>
          <a:off x="3357487" y="2868729"/>
          <a:ext cx="2167610" cy="1618075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10" tIns="49530" rIns="16510" bIns="16510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300" kern="1200" dirty="0">
              <a:latin typeface="Amasis MT Pro Black" panose="02040A04050005020304" pitchFamily="18" charset="0"/>
            </a:rPr>
            <a:t>Utilizziamo un led per avvisare l’utente</a:t>
          </a:r>
        </a:p>
      </dsp:txBody>
      <dsp:txXfrm>
        <a:off x="3395400" y="2906642"/>
        <a:ext cx="2091784" cy="1580162"/>
      </dsp:txXfrm>
    </dsp:sp>
    <dsp:sp modelId="{A9693DC4-2880-4DA7-A2A1-3FFCC312D3B0}">
      <dsp:nvSpPr>
        <dsp:cNvPr id="0" name=""/>
        <dsp:cNvSpPr/>
      </dsp:nvSpPr>
      <dsp:spPr>
        <a:xfrm>
          <a:off x="3357487" y="4486805"/>
          <a:ext cx="2167610" cy="69577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0" rIns="2032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/>
            <a:t>Led</a:t>
          </a:r>
        </a:p>
      </dsp:txBody>
      <dsp:txXfrm>
        <a:off x="3357487" y="4486805"/>
        <a:ext cx="1526486" cy="695772"/>
      </dsp:txXfrm>
    </dsp:sp>
    <dsp:sp modelId="{80994093-EC57-474F-8A8A-FB63609E9402}">
      <dsp:nvSpPr>
        <dsp:cNvPr id="0" name=""/>
        <dsp:cNvSpPr/>
      </dsp:nvSpPr>
      <dsp:spPr>
        <a:xfrm>
          <a:off x="4945292" y="4597322"/>
          <a:ext cx="758663" cy="758663"/>
        </a:xfrm>
        <a:prstGeom prst="ellipse">
          <a:avLst/>
        </a:prstGeom>
        <a:blipFill rotWithShape="1">
          <a:blip xmlns:r="http://schemas.openxmlformats.org/officeDocument/2006/relationships" r:embed="rId5"/>
          <a:srcRect/>
          <a:stretch>
            <a:fillRect l="-14000" r="-14000"/>
          </a:stretch>
        </a:blipFill>
        <a:ln w="1587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B9084C1-9715-4F44-A95D-6A0F9A636014}">
      <dsp:nvSpPr>
        <dsp:cNvPr id="0" name=""/>
        <dsp:cNvSpPr/>
      </dsp:nvSpPr>
      <dsp:spPr>
        <a:xfrm>
          <a:off x="5891910" y="2868729"/>
          <a:ext cx="2167610" cy="1618075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10" tIns="49530" rIns="16510" bIns="16510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300" kern="1200" dirty="0">
              <a:latin typeface="Amasis MT Pro Black" panose="02040A04050005020304" pitchFamily="18" charset="0"/>
            </a:rPr>
            <a:t>Utilizziamo un buzzer per avvisare l’utente</a:t>
          </a:r>
        </a:p>
      </dsp:txBody>
      <dsp:txXfrm>
        <a:off x="5929823" y="2906642"/>
        <a:ext cx="2091784" cy="1580162"/>
      </dsp:txXfrm>
    </dsp:sp>
    <dsp:sp modelId="{215D52FB-C95F-480A-830E-6BD47F19F1F2}">
      <dsp:nvSpPr>
        <dsp:cNvPr id="0" name=""/>
        <dsp:cNvSpPr/>
      </dsp:nvSpPr>
      <dsp:spPr>
        <a:xfrm>
          <a:off x="5891910" y="4486805"/>
          <a:ext cx="2167610" cy="69577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0" rIns="2032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/>
            <a:t>Buzzer</a:t>
          </a:r>
        </a:p>
      </dsp:txBody>
      <dsp:txXfrm>
        <a:off x="5891910" y="4486805"/>
        <a:ext cx="1526486" cy="695772"/>
      </dsp:txXfrm>
    </dsp:sp>
    <dsp:sp modelId="{B6BD581D-D125-4AAA-BB46-3A003631ED1B}">
      <dsp:nvSpPr>
        <dsp:cNvPr id="0" name=""/>
        <dsp:cNvSpPr/>
      </dsp:nvSpPr>
      <dsp:spPr>
        <a:xfrm>
          <a:off x="7479714" y="4597322"/>
          <a:ext cx="758663" cy="758663"/>
        </a:xfrm>
        <a:prstGeom prst="ellipse">
          <a:avLst/>
        </a:prstGeom>
        <a:blipFill rotWithShape="1">
          <a:blip xmlns:r="http://schemas.openxmlformats.org/officeDocument/2006/relationships" r:embed="rId6"/>
          <a:srcRect/>
          <a:stretch>
            <a:fillRect t="-9000" b="-9000"/>
          </a:stretch>
        </a:blipFill>
        <a:ln w="1587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1/layout/HexagonRadial">
  <dgm:title val="Hexagon Radial"/>
  <dgm:desc val="Use to show a sequential process that relates to a central idea or theme. Limited to six Level 2 shapes. Works best with small amounts of text. Unused text does not appear, but remains available if you switch layouts."/>
  <dgm:catLst>
    <dgm:cat type="cycle" pri="8500"/>
    <dgm:cat type="officeonline" pri="9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  <dgm:pt modelId="15">
          <dgm:prSet phldr="1"/>
        </dgm:pt>
        <dgm:pt modelId="16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  <dgm:cxn modelId="80" srcId="10" destId="14" srcOrd="0" destOrd="0"/>
        <dgm:cxn modelId="90" srcId="10" destId="15" srcOrd="0" destOrd="0"/>
        <dgm:cxn modelId="100" srcId="10" destId="16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  <dgm:pt modelId="15">
          <dgm:prSet phldr="1"/>
        </dgm:pt>
        <dgm:pt modelId="16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  <dgm:cxn modelId="80" srcId="10" destId="14" srcOrd="0" destOrd="0"/>
        <dgm:cxn modelId="90" srcId="10" destId="15" srcOrd="0" destOrd="0"/>
        <dgm:cxn modelId="100" srcId="10" destId="16" srcOrd="0" destOrd="0"/>
      </dgm:cxnLst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st="1 1" cnt="1 0" func="cnt" op="equ" val="0">
            <dgm:alg type="composite">
              <dgm:param type="ar" val="1.156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5" axis="ch ch" ptType="node node" st="1 1" cnt="1 0" func="cnt" op="lte" val="1">
            <dgm:alg type="composite">
              <dgm:param type="ar" val="1.36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l" for="ch" forName="Accent1" refType="w" fact="0.1685"/>
              <dgm:constr type="t" for="ch" forName="Accent1" refType="h" fact="0.2946"/>
              <dgm:constr type="w" for="ch" forName="Accent1" refType="w" fact="0.462"/>
              <dgm:constr type="h" for="ch" forName="Accent1" refType="h" fact="0.5472"/>
              <dgm:constr type="l" for="ch" forName="Parent" refType="w" fact="0"/>
              <dgm:constr type="t" for="ch" forName="Parent" refType="h" fact="0.2885"/>
              <dgm:constr type="w" for="ch" forName="Parent" refType="w" fact="0.6013"/>
              <dgm:constr type="h" for="ch" forName="Parent" refType="h" fact="0.7115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5831"/>
            </dgm:constrLst>
          </dgm:if>
          <dgm:if name="Name6" axis="ch ch" ptType="node node" st="1 1" cnt="1 0" func="cnt" op="equ" val="2">
            <dgm:alg type="composite">
              <dgm:param type="ar" val="1.0619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l" for="ch" forName="Accent2" refType="w" fact="0.6413"/>
              <dgm:constr type="t" for="ch" forName="Accent2" refType="h" fact="0.3477"/>
              <dgm:constr type="w" for="ch" forName="Accent2" refType="w" fact="0.2269"/>
              <dgm:constr type="h" for="ch" forName="Accent2" refType="h" fact="0.2076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Parent" refType="w" fact="0"/>
              <dgm:constr type="t" for="ch" forName="Parent" refType="h" fact="0.2239"/>
              <dgm:constr type="w" for="ch" forName="Parent" refType="w" fact="0.6013"/>
              <dgm:constr type="h" for="ch" forName="Parent" refType="h" fact="0.5523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4527"/>
              <dgm:constr type="l" for="ch" forName="Child2" refType="w" fact="0.5073"/>
              <dgm:constr type="t" for="ch" forName="Child2" refType="h" fact="0.5473"/>
              <dgm:constr type="w" for="ch" forName="Child2" refType="w" fact="0.4927"/>
              <dgm:constr type="h" for="ch" forName="Child2" refType="h" fact="0.4527"/>
            </dgm:constrLst>
          </dgm:if>
          <dgm:if name="Name7" axis="ch ch" ptType="node node" st="1 1" cnt="1 0" func="cnt" op="equ" val="3">
            <dgm:alg type="composite">
              <dgm:param type="ar" val="0.8305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3" refType="w" fact="0.4573"/>
              <dgm:constr type="t" for="ch" forName="Accent3" refType="h" fact="0.6145"/>
              <dgm:constr type="w" for="ch" forName="Accent3" refType="w" fact="0.2269"/>
              <dgm:constr type="h" for="ch" forName="Accent3" refType="h" fact="0.1623"/>
              <dgm:constr type="l" for="ch" forName="Accent2" refType="w" fact="0.6413"/>
              <dgm:constr type="t" for="ch" forName="Accent2" refType="h" fact="0.2719"/>
              <dgm:constr type="w" for="ch" forName="Accent2" refType="w" fact="0.2269"/>
              <dgm:constr type="h" for="ch" forName="Accent2" refType="h" fact="0.162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3" refType="w" fact="0.0554"/>
              <dgm:constr type="t" for="ch" forName="Child3" refType="h" fact="0.646"/>
              <dgm:constr type="w" for="ch" forName="Child3" refType="w" fact="0.4927"/>
              <dgm:constr type="h" for="ch" forName="Child3" refType="h" fact="0.354"/>
              <dgm:constr type="l" for="ch" forName="Parent" refType="w" fact="0"/>
              <dgm:constr type="t" for="ch" forName="Parent" refType="h" fact="0.1751"/>
              <dgm:constr type="w" for="ch" forName="Parent" refType="w" fact="0.6013"/>
              <dgm:constr type="h" for="ch" forName="Parent" refType="h" fact="0.4319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354"/>
              <dgm:constr type="l" for="ch" forName="Child2" refType="w" fact="0.5073"/>
              <dgm:constr type="t" for="ch" forName="Child2" refType="h" fact="0.428"/>
              <dgm:constr type="w" for="ch" forName="Child2" refType="w" fact="0.4927"/>
              <dgm:constr type="h" for="ch" forName="Child2" refType="h" fact="0.354"/>
            </dgm:constrLst>
          </dgm:if>
          <dgm:if name="Name8" axis="ch ch" ptType="node node" st="1 1" cnt="1 0" func="cnt" op="equ" val="4">
            <dgm:alg type="composite">
              <dgm:param type="ar" val="0.682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4" refType="w" fact="0.4573"/>
              <dgm:constr type="t" for="ch" forName="Accent4" refType="h" fact="0.6834"/>
              <dgm:constr type="w" for="ch" forName="Accent4" refType="w" fact="0.2269"/>
              <dgm:constr type="h" for="ch" forName="Accent4" refType="h" fact="0.1333"/>
              <dgm:constr type="l" for="ch" forName="Accent3" refType="w" fact="0.6413"/>
              <dgm:constr type="t" for="ch" forName="Accent3" refType="h" fact="0.4021"/>
              <dgm:constr type="w" for="ch" forName="Accent3" refType="w" fact="0.2269"/>
              <dgm:constr type="h" for="ch" forName="Accent3" refType="h" fact="0.1333"/>
              <dgm:constr type="l" for="ch" forName="Accent2" refType="w" fact="0.3765"/>
              <dgm:constr type="t" for="ch" forName="Accent2" refType="h" fact="0.1529"/>
              <dgm:constr type="w" for="ch" forName="Accent2" refType="w" fact="0.2269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0554"/>
              <dgm:constr type="t" for="ch" forName="Child4" refType="h" fact="0.7093"/>
              <dgm:constr type="w" for="ch" forName="Child4" refType="w" fact="0.4927"/>
              <dgm:constr type="h" for="ch" forName="Child4" refType="h" fact="0.2907"/>
              <dgm:constr type="l" for="ch" forName="Parent" refType="w" fact="0"/>
              <dgm:constr type="t" for="ch" forName="Parent" refType="h" fact="0.3226"/>
              <dgm:constr type="w" for="ch" forName="Parent" refType="w" fact="0.6013"/>
              <dgm:constr type="h" for="ch" forName="Parent" refType="h" fact="0.3547"/>
              <dgm:constr type="l" for="ch" forName="Child2" refType="w" fact="0.5073"/>
              <dgm:constr type="t" for="ch" forName="Child2" refType="h" fact="0.1788"/>
              <dgm:constr type="w" for="ch" forName="Child2" refType="w" fact="0.4927"/>
              <dgm:constr type="h" for="ch" forName="Child2" refType="h" fact="0.2907"/>
              <dgm:constr type="l" for="ch" forName="Child3" refType="w" fact="0.5073"/>
              <dgm:constr type="t" for="ch" forName="Child3" refType="h" fact="0.5303"/>
              <dgm:constr type="w" for="ch" forName="Child3" refType="w" fact="0.4927"/>
              <dgm:constr type="h" for="ch" forName="Child3" refType="h" fact="0.2907"/>
              <dgm:constr type="l" for="ch" forName="Child1" refType="w" fact="0.0554"/>
              <dgm:constr type="t" for="ch" forName="Child1" refType="h" fact="0"/>
              <dgm:constr type="w" for="ch" forName="Child1" refType="w" fact="0.4927"/>
              <dgm:constr type="h" for="ch" forName="Child1" refType="h" fact="0.2907"/>
            </dgm:constrLst>
          </dgm:if>
          <dgm:if name="Name9" axis="ch ch" ptType="node node" st="1 1" cnt="1 0" func="cnt" op="equ" val="5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5" refType="w" fact="0.2858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l" for="ch" forName="Accent4" refType="w" fact="0.612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l" for="ch" forName="Accent3" refType="w" fact="0.743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l" for="ch" forName="Accent2" refType="w" fact="0.5542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3246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l" for="ch" forName="Parent" refType="w" fact="0.28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l" for="ch" forName="Child2" refType="w" fact="0.6477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l" for="ch" forName="Child3" refType="w" fact="0.6477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l" for="ch" forName="Child5" refType="w" fact="0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l" for="ch" forName="Child1" refType="w" fact="0.3246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if>
          <dgm:else name="Name10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6" refType="primFontSz" refFor="des" refForName="Parent" op="lte"/>
              <dgm:constr type="primFontSz" for="des" forName="Child7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ptType="node" op="equ" val="65"/>
              <dgm:constr type="l" for="ch" forName="Accent6" refType="w" fact="0.0934"/>
              <dgm:constr type="t" for="ch" forName="Accent6" refType="h" fact="0.4635"/>
              <dgm:constr type="w" for="ch" forName="Accent6" refType="w" fact="0.1622"/>
              <dgm:constr type="h" for="ch" forName="Accent6" refType="h" fact="0.1333"/>
              <dgm:constr type="l" for="ch" forName="Accent5" refType="w" fact="0.2858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l" for="ch" forName="Accent4" refType="w" fact="0.612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l" for="ch" forName="Accent3" refType="w" fact="0.743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l" for="ch" forName="Accent2" refType="w" fact="0.5542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3246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l" for="ch" forName="Parent" refType="w" fact="0.28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l" for="ch" forName="Child2" refType="w" fact="0.6477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l" for="ch" forName="Child3" refType="w" fact="0.6477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l" for="ch" forName="Child5" refType="w" fact="0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l" for="ch" forName="Child6" refType="w" fact="0"/>
              <dgm:constr type="t" for="ch" forName="Child6" refType="h" fact="0.1784"/>
              <dgm:constr type="w" for="ch" forName="Child6" refType="w" fact="0.3523"/>
              <dgm:constr type="h" for="ch" forName="Child6" refType="h" fact="0.2907"/>
              <dgm:constr type="l" for="ch" forName="Child1" refType="w" fact="0.3246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else>
        </dgm:choose>
      </dgm:if>
      <dgm:else name="Name11">
        <dgm:choose name="Name12">
          <dgm:if name="Name13" axis="ch ch" ptType="node node" st="1 1" cnt="1 0" func="cnt" op="equ" val="0">
            <dgm:alg type="composite">
              <dgm:param type="ar" val="1.156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14" axis="ch ch" ptType="node node" st="1 1" cnt="1 0" func="cnt" op="lte" val="1">
            <dgm:alg type="composite">
              <dgm:param type="ar" val="1.36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r" for="ch" forName="Accent1" refType="w" fact="0.8315"/>
              <dgm:constr type="t" for="ch" forName="Accent1" refType="h" fact="0.2946"/>
              <dgm:constr type="w" for="ch" forName="Accent1" refType="w" fact="0.462"/>
              <dgm:constr type="h" for="ch" forName="Accent1" refType="h" fact="0.5472"/>
              <dgm:constr type="r" for="ch" forName="Parent" refType="w"/>
              <dgm:constr type="t" for="ch" forName="Parent" refType="h" fact="0.2885"/>
              <dgm:constr type="w" for="ch" forName="Parent" refType="w" fact="0.6013"/>
              <dgm:constr type="h" for="ch" forName="Parent" refType="h" fact="0.7115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5831"/>
            </dgm:constrLst>
          </dgm:if>
          <dgm:if name="Name15" axis="ch ch" ptType="node node" st="1 1" cnt="1 0" func="cnt" op="equ" val="2">
            <dgm:alg type="composite">
              <dgm:param type="ar" val="1.0619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r" for="ch" forName="Accent2" refType="w" fact="0.3587"/>
              <dgm:constr type="t" for="ch" forName="Accent2" refType="h" fact="0.3477"/>
              <dgm:constr type="w" for="ch" forName="Accent2" refType="w" fact="0.2269"/>
              <dgm:constr type="h" for="ch" forName="Accent2" refType="h" fact="0.2076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Parent" refType="w"/>
              <dgm:constr type="t" for="ch" forName="Parent" refType="h" fact="0.2239"/>
              <dgm:constr type="w" for="ch" forName="Parent" refType="w" fact="0.6013"/>
              <dgm:constr type="h" for="ch" forName="Parent" refType="h" fact="0.5523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4527"/>
              <dgm:constr type="r" for="ch" forName="Child2" refType="w" fact="0.5073"/>
              <dgm:constr type="t" for="ch" forName="Child2" refType="h" fact="0.5473"/>
              <dgm:constr type="w" for="ch" forName="Child2" refType="w" fact="0.4927"/>
              <dgm:constr type="h" for="ch" forName="Child2" refType="h" fact="0.4527"/>
            </dgm:constrLst>
          </dgm:if>
          <dgm:if name="Name16" axis="ch ch" ptType="node node" st="1 1" cnt="1 0" func="cnt" op="equ" val="3">
            <dgm:alg type="composite">
              <dgm:param type="ar" val="0.8305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Accent3" refType="w" fact="0.5427"/>
              <dgm:constr type="t" for="ch" forName="Accent3" refType="h" fact="0.6145"/>
              <dgm:constr type="w" for="ch" forName="Accent3" refType="w" fact="0.2269"/>
              <dgm:constr type="h" for="ch" forName="Accent3" refType="h" fact="0.1623"/>
              <dgm:constr type="r" for="ch" forName="Accent2" refType="w" fact="0.3587"/>
              <dgm:constr type="t" for="ch" forName="Accent2" refType="h" fact="0.2719"/>
              <dgm:constr type="w" for="ch" forName="Accent2" refType="w" fact="0.2269"/>
              <dgm:constr type="h" for="ch" forName="Accent2" refType="h" fact="0.162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3" refType="w" fact="0.9446"/>
              <dgm:constr type="t" for="ch" forName="Child3" refType="h" fact="0.646"/>
              <dgm:constr type="w" for="ch" forName="Child3" refType="w" fact="0.4927"/>
              <dgm:constr type="h" for="ch" forName="Child3" refType="h" fact="0.354"/>
              <dgm:constr type="r" for="ch" forName="Parent" refType="w"/>
              <dgm:constr type="t" for="ch" forName="Parent" refType="h" fact="0.1751"/>
              <dgm:constr type="w" for="ch" forName="Parent" refType="w" fact="0.6013"/>
              <dgm:constr type="h" for="ch" forName="Parent" refType="h" fact="0.4319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354"/>
              <dgm:constr type="r" for="ch" forName="Child2" refType="w" fact="0.4927"/>
              <dgm:constr type="t" for="ch" forName="Child2" refType="h" fact="0.428"/>
              <dgm:constr type="w" for="ch" forName="Child2" refType="w" fact="0.4927"/>
              <dgm:constr type="h" for="ch" forName="Child2" refType="h" fact="0.354"/>
            </dgm:constrLst>
          </dgm:if>
          <dgm:if name="Name17" axis="ch ch" ptType="node node" st="1 1" cnt="1 0" func="cnt" op="equ" val="4">
            <dgm:alg type="composite">
              <dgm:param type="ar" val="0.682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Accent4" refType="w" fact="0.5427"/>
              <dgm:constr type="t" for="ch" forName="Accent4" refType="h" fact="0.6834"/>
              <dgm:constr type="w" for="ch" forName="Accent4" refType="w" fact="0.2269"/>
              <dgm:constr type="h" for="ch" forName="Accent4" refType="h" fact="0.1333"/>
              <dgm:constr type="r" for="ch" forName="Accent3" refType="w" fact="0.3587"/>
              <dgm:constr type="t" for="ch" forName="Accent3" refType="h" fact="0.4021"/>
              <dgm:constr type="w" for="ch" forName="Accent3" refType="w" fact="0.2269"/>
              <dgm:constr type="h" for="ch" forName="Accent3" refType="h" fact="0.1333"/>
              <dgm:constr type="r" for="ch" forName="Accent2" refType="w" fact="0.6235"/>
              <dgm:constr type="t" for="ch" forName="Accent2" refType="h" fact="0.1529"/>
              <dgm:constr type="w" for="ch" forName="Accent2" refType="w" fact="0.2269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9446"/>
              <dgm:constr type="t" for="ch" forName="Child4" refType="h" fact="0.7093"/>
              <dgm:constr type="w" for="ch" forName="Child4" refType="w" fact="0.4927"/>
              <dgm:constr type="h" for="ch" forName="Child4" refType="h" fact="0.2907"/>
              <dgm:constr type="r" for="ch" forName="Parent" refType="w"/>
              <dgm:constr type="t" for="ch" forName="Parent" refType="h" fact="0.3226"/>
              <dgm:constr type="w" for="ch" forName="Parent" refType="w" fact="0.6013"/>
              <dgm:constr type="h" for="ch" forName="Parent" refType="h" fact="0.3547"/>
              <dgm:constr type="r" for="ch" forName="Child2" refType="w" fact="0.4927"/>
              <dgm:constr type="t" for="ch" forName="Child2" refType="h" fact="0.1788"/>
              <dgm:constr type="w" for="ch" forName="Child2" refType="w" fact="0.4927"/>
              <dgm:constr type="h" for="ch" forName="Child2" refType="h" fact="0.2907"/>
              <dgm:constr type="r" for="ch" forName="Child3" refType="w" fact="0.4927"/>
              <dgm:constr type="t" for="ch" forName="Child3" refType="h" fact="0.5303"/>
              <dgm:constr type="w" for="ch" forName="Child3" refType="w" fact="0.4927"/>
              <dgm:constr type="h" for="ch" forName="Child3" refType="h" fact="0.2907"/>
              <dgm:constr type="r" for="ch" forName="Child1" refType="w" fact="0.9446"/>
              <dgm:constr type="t" for="ch" forName="Child1" refType="h" fact="0"/>
              <dgm:constr type="w" for="ch" forName="Child1" refType="w" fact="0.4927"/>
              <dgm:constr type="h" for="ch" forName="Child1" refType="h" fact="0.2907"/>
            </dgm:constrLst>
          </dgm:if>
          <dgm:if name="Name18" axis="ch ch" ptType="node node" st="1 1" cnt="1 0" func="cnt" op="equ" val="5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Accent5" refType="w" fact="0.7142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r" for="ch" forName="Accent4" refType="w" fact="0.388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r" for="ch" forName="Accent3" refType="w" fact="0.256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r" for="ch" forName="Accent2" refType="w" fact="0.4458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6754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r" for="ch" forName="Parent" refType="w" fact="0.71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r" for="ch" forName="Child2" refType="w" fact="0.3523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r" for="ch" forName="Child3" refType="w" fact="0.3523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r" for="ch" forName="Child5" refType="w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r" for="ch" forName="Child1" refType="w" fact="0.6754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if>
          <dgm:else name="Name19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6" refType="primFontSz" refFor="des" refForName="Parent" op="lte"/>
              <dgm:constr type="primFontSz" for="des" forName="Child7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ptType="node" op="equ" val="65"/>
              <dgm:constr type="r" for="ch" forName="Accent6" refType="w" fact="0.9066"/>
              <dgm:constr type="t" for="ch" forName="Accent6" refType="h" fact="0.4635"/>
              <dgm:constr type="w" for="ch" forName="Accent6" refType="w" fact="0.1622"/>
              <dgm:constr type="h" for="ch" forName="Accent6" refType="h" fact="0.1333"/>
              <dgm:constr type="r" for="ch" forName="Accent5" refType="w" fact="0.7142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r" for="ch" forName="Accent4" refType="w" fact="0.388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r" for="ch" forName="Accent3" refType="w" fact="0.256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r" for="ch" forName="Accent2" refType="w" fact="0.4458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6754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r" for="ch" forName="Parent" refType="w" fact="0.71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r" for="ch" forName="Child2" refType="w" fact="0.3523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r" for="ch" forName="Child3" refType="w" fact="0.3523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r" for="ch" forName="Child5" refType="w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r" for="ch" forName="Child6" refType="w"/>
              <dgm:constr type="t" for="ch" forName="Child6" refType="h" fact="0.1784"/>
              <dgm:constr type="w" for="ch" forName="Child6" refType="w" fact="0.3523"/>
              <dgm:constr type="h" for="ch" forName="Child6" refType="h" fact="0.2907"/>
              <dgm:constr type="r" for="ch" forName="Child1" refType="w" fact="0.6754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else>
        </dgm:choose>
      </dgm:else>
    </dgm:choose>
    <dgm:forEach name="wrapper" axis="self" ptType="parTrans">
      <dgm:forEach name="accentRepeat" axis="self">
        <dgm:layoutNode name="Accent" styleLbl="bgShp">
          <dgm:alg type="sp"/>
          <dgm:shape xmlns:r="http://schemas.openxmlformats.org/officeDocument/2006/relationships" type="hexagon" r:blip="" zOrderOff="-2">
            <dgm:adjLst>
              <dgm:adj idx="1" val="0.289"/>
              <dgm:adj idx="2" val="1.1547"/>
            </dgm:adjLst>
          </dgm:shape>
          <dgm:presOf/>
        </dgm:layoutNode>
      </dgm:forEach>
    </dgm:forEach>
    <dgm:forEach name="Name20" axis="ch" ptType="node" cnt="1">
      <dgm:layoutNode name="Parent" styleLbl="node0">
        <dgm:varLst>
          <dgm:chMax val="6"/>
          <dgm:chPref val="6"/>
        </dgm:varLst>
        <dgm:alg type="tx"/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1" axis="ch ch" ptType="node node" st="1 1" cnt="1 1">
      <dgm:layoutNode name="Accent1">
        <dgm:alg type="sp"/>
        <dgm:shape xmlns:r="http://schemas.openxmlformats.org/officeDocument/2006/relationships" r:blip="" zOrderOff="-2">
          <dgm:adjLst/>
        </dgm:shape>
        <dgm:presOf/>
        <dgm:constrLst/>
        <dgm:forEach name="Name22" ref="accentRepeat"/>
      </dgm:layoutNode>
      <dgm:layoutNode name="Child1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3" axis="ch ch" ptType="node node" st="1 2" cnt="1 1">
      <dgm:layoutNode name="Accent2">
        <dgm:alg type="sp"/>
        <dgm:shape xmlns:r="http://schemas.openxmlformats.org/officeDocument/2006/relationships" r:blip="" zOrderOff="-2">
          <dgm:adjLst/>
        </dgm:shape>
        <dgm:presOf/>
        <dgm:constrLst/>
        <dgm:forEach name="Name24" ref="accentRepeat"/>
      </dgm:layoutNode>
      <dgm:layoutNode name="Child2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5" axis="ch ch" ptType="node node" st="1 3" cnt="1 1">
      <dgm:layoutNode name="Accent3">
        <dgm:alg type="sp"/>
        <dgm:shape xmlns:r="http://schemas.openxmlformats.org/officeDocument/2006/relationships" r:blip="" zOrderOff="-2">
          <dgm:adjLst/>
        </dgm:shape>
        <dgm:presOf/>
        <dgm:constrLst/>
        <dgm:forEach name="Name26" ref="accentRepeat"/>
      </dgm:layoutNode>
      <dgm:layoutNode name="Child3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7" axis="ch ch" ptType="node node" st="1 4" cnt="1 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  <dgm:layoutNode name="Child4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9" axis="ch ch" ptType="node node" st="1 5" cnt="1 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30" ref="accentRepeat"/>
      </dgm:layoutNode>
      <dgm:layoutNode name="Child5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1" axis="ch ch" ptType="node node" st="1 6" cnt="1 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32" ref="accentRepeat"/>
      </dgm:layoutNode>
      <dgm:layoutNode name="Child6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1/layout/HexagonRadial">
  <dgm:title val="Hexagon Radial"/>
  <dgm:desc val="Use to show a sequential process that relates to a central idea or theme. Limited to six Level 2 shapes. Works best with small amounts of text. Unused text does not appear, but remains available if you switch layouts."/>
  <dgm:catLst>
    <dgm:cat type="cycle" pri="8500"/>
    <dgm:cat type="officeonline" pri="9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  <dgm:pt modelId="15">
          <dgm:prSet phldr="1"/>
        </dgm:pt>
        <dgm:pt modelId="16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  <dgm:cxn modelId="80" srcId="10" destId="14" srcOrd="0" destOrd="0"/>
        <dgm:cxn modelId="90" srcId="10" destId="15" srcOrd="0" destOrd="0"/>
        <dgm:cxn modelId="100" srcId="10" destId="16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  <dgm:pt modelId="15">
          <dgm:prSet phldr="1"/>
        </dgm:pt>
        <dgm:pt modelId="16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  <dgm:cxn modelId="80" srcId="10" destId="14" srcOrd="0" destOrd="0"/>
        <dgm:cxn modelId="90" srcId="10" destId="15" srcOrd="0" destOrd="0"/>
        <dgm:cxn modelId="100" srcId="10" destId="16" srcOrd="0" destOrd="0"/>
      </dgm:cxnLst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st="1 1" cnt="1 0" func="cnt" op="equ" val="0">
            <dgm:alg type="composite">
              <dgm:param type="ar" val="1.156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5" axis="ch ch" ptType="node node" st="1 1" cnt="1 0" func="cnt" op="lte" val="1">
            <dgm:alg type="composite">
              <dgm:param type="ar" val="1.36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l" for="ch" forName="Accent1" refType="w" fact="0.1685"/>
              <dgm:constr type="t" for="ch" forName="Accent1" refType="h" fact="0.2946"/>
              <dgm:constr type="w" for="ch" forName="Accent1" refType="w" fact="0.462"/>
              <dgm:constr type="h" for="ch" forName="Accent1" refType="h" fact="0.5472"/>
              <dgm:constr type="l" for="ch" forName="Parent" refType="w" fact="0"/>
              <dgm:constr type="t" for="ch" forName="Parent" refType="h" fact="0.2885"/>
              <dgm:constr type="w" for="ch" forName="Parent" refType="w" fact="0.6013"/>
              <dgm:constr type="h" for="ch" forName="Parent" refType="h" fact="0.7115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5831"/>
            </dgm:constrLst>
          </dgm:if>
          <dgm:if name="Name6" axis="ch ch" ptType="node node" st="1 1" cnt="1 0" func="cnt" op="equ" val="2">
            <dgm:alg type="composite">
              <dgm:param type="ar" val="1.0619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l" for="ch" forName="Accent2" refType="w" fact="0.6413"/>
              <dgm:constr type="t" for="ch" forName="Accent2" refType="h" fact="0.3477"/>
              <dgm:constr type="w" for="ch" forName="Accent2" refType="w" fact="0.2269"/>
              <dgm:constr type="h" for="ch" forName="Accent2" refType="h" fact="0.2076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Parent" refType="w" fact="0"/>
              <dgm:constr type="t" for="ch" forName="Parent" refType="h" fact="0.2239"/>
              <dgm:constr type="w" for="ch" forName="Parent" refType="w" fact="0.6013"/>
              <dgm:constr type="h" for="ch" forName="Parent" refType="h" fact="0.5523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4527"/>
              <dgm:constr type="l" for="ch" forName="Child2" refType="w" fact="0.5073"/>
              <dgm:constr type="t" for="ch" forName="Child2" refType="h" fact="0.5473"/>
              <dgm:constr type="w" for="ch" forName="Child2" refType="w" fact="0.4927"/>
              <dgm:constr type="h" for="ch" forName="Child2" refType="h" fact="0.4527"/>
            </dgm:constrLst>
          </dgm:if>
          <dgm:if name="Name7" axis="ch ch" ptType="node node" st="1 1" cnt="1 0" func="cnt" op="equ" val="3">
            <dgm:alg type="composite">
              <dgm:param type="ar" val="0.8305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3" refType="w" fact="0.4573"/>
              <dgm:constr type="t" for="ch" forName="Accent3" refType="h" fact="0.6145"/>
              <dgm:constr type="w" for="ch" forName="Accent3" refType="w" fact="0.2269"/>
              <dgm:constr type="h" for="ch" forName="Accent3" refType="h" fact="0.1623"/>
              <dgm:constr type="l" for="ch" forName="Accent2" refType="w" fact="0.6413"/>
              <dgm:constr type="t" for="ch" forName="Accent2" refType="h" fact="0.2719"/>
              <dgm:constr type="w" for="ch" forName="Accent2" refType="w" fact="0.2269"/>
              <dgm:constr type="h" for="ch" forName="Accent2" refType="h" fact="0.162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3" refType="w" fact="0.0554"/>
              <dgm:constr type="t" for="ch" forName="Child3" refType="h" fact="0.646"/>
              <dgm:constr type="w" for="ch" forName="Child3" refType="w" fact="0.4927"/>
              <dgm:constr type="h" for="ch" forName="Child3" refType="h" fact="0.354"/>
              <dgm:constr type="l" for="ch" forName="Parent" refType="w" fact="0"/>
              <dgm:constr type="t" for="ch" forName="Parent" refType="h" fact="0.1751"/>
              <dgm:constr type="w" for="ch" forName="Parent" refType="w" fact="0.6013"/>
              <dgm:constr type="h" for="ch" forName="Parent" refType="h" fact="0.4319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354"/>
              <dgm:constr type="l" for="ch" forName="Child2" refType="w" fact="0.5073"/>
              <dgm:constr type="t" for="ch" forName="Child2" refType="h" fact="0.428"/>
              <dgm:constr type="w" for="ch" forName="Child2" refType="w" fact="0.4927"/>
              <dgm:constr type="h" for="ch" forName="Child2" refType="h" fact="0.354"/>
            </dgm:constrLst>
          </dgm:if>
          <dgm:if name="Name8" axis="ch ch" ptType="node node" st="1 1" cnt="1 0" func="cnt" op="equ" val="4">
            <dgm:alg type="composite">
              <dgm:param type="ar" val="0.682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4" refType="w" fact="0.4573"/>
              <dgm:constr type="t" for="ch" forName="Accent4" refType="h" fact="0.6834"/>
              <dgm:constr type="w" for="ch" forName="Accent4" refType="w" fact="0.2269"/>
              <dgm:constr type="h" for="ch" forName="Accent4" refType="h" fact="0.1333"/>
              <dgm:constr type="l" for="ch" forName="Accent3" refType="w" fact="0.6413"/>
              <dgm:constr type="t" for="ch" forName="Accent3" refType="h" fact="0.4021"/>
              <dgm:constr type="w" for="ch" forName="Accent3" refType="w" fact="0.2269"/>
              <dgm:constr type="h" for="ch" forName="Accent3" refType="h" fact="0.1333"/>
              <dgm:constr type="l" for="ch" forName="Accent2" refType="w" fact="0.3765"/>
              <dgm:constr type="t" for="ch" forName="Accent2" refType="h" fact="0.1529"/>
              <dgm:constr type="w" for="ch" forName="Accent2" refType="w" fact="0.2269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0554"/>
              <dgm:constr type="t" for="ch" forName="Child4" refType="h" fact="0.7093"/>
              <dgm:constr type="w" for="ch" forName="Child4" refType="w" fact="0.4927"/>
              <dgm:constr type="h" for="ch" forName="Child4" refType="h" fact="0.2907"/>
              <dgm:constr type="l" for="ch" forName="Parent" refType="w" fact="0"/>
              <dgm:constr type="t" for="ch" forName="Parent" refType="h" fact="0.3226"/>
              <dgm:constr type="w" for="ch" forName="Parent" refType="w" fact="0.6013"/>
              <dgm:constr type="h" for="ch" forName="Parent" refType="h" fact="0.3547"/>
              <dgm:constr type="l" for="ch" forName="Child2" refType="w" fact="0.5073"/>
              <dgm:constr type="t" for="ch" forName="Child2" refType="h" fact="0.1788"/>
              <dgm:constr type="w" for="ch" forName="Child2" refType="w" fact="0.4927"/>
              <dgm:constr type="h" for="ch" forName="Child2" refType="h" fact="0.2907"/>
              <dgm:constr type="l" for="ch" forName="Child3" refType="w" fact="0.5073"/>
              <dgm:constr type="t" for="ch" forName="Child3" refType="h" fact="0.5303"/>
              <dgm:constr type="w" for="ch" forName="Child3" refType="w" fact="0.4927"/>
              <dgm:constr type="h" for="ch" forName="Child3" refType="h" fact="0.2907"/>
              <dgm:constr type="l" for="ch" forName="Child1" refType="w" fact="0.0554"/>
              <dgm:constr type="t" for="ch" forName="Child1" refType="h" fact="0"/>
              <dgm:constr type="w" for="ch" forName="Child1" refType="w" fact="0.4927"/>
              <dgm:constr type="h" for="ch" forName="Child1" refType="h" fact="0.2907"/>
            </dgm:constrLst>
          </dgm:if>
          <dgm:if name="Name9" axis="ch ch" ptType="node node" st="1 1" cnt="1 0" func="cnt" op="equ" val="5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5" refType="w" fact="0.2858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l" for="ch" forName="Accent4" refType="w" fact="0.612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l" for="ch" forName="Accent3" refType="w" fact="0.743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l" for="ch" forName="Accent2" refType="w" fact="0.5542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3246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l" for="ch" forName="Parent" refType="w" fact="0.28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l" for="ch" forName="Child2" refType="w" fact="0.6477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l" for="ch" forName="Child3" refType="w" fact="0.6477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l" for="ch" forName="Child5" refType="w" fact="0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l" for="ch" forName="Child1" refType="w" fact="0.3246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if>
          <dgm:else name="Name10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6" refType="primFontSz" refFor="des" refForName="Parent" op="lte"/>
              <dgm:constr type="primFontSz" for="des" forName="Child7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ptType="node" op="equ" val="65"/>
              <dgm:constr type="l" for="ch" forName="Accent6" refType="w" fact="0.0934"/>
              <dgm:constr type="t" for="ch" forName="Accent6" refType="h" fact="0.4635"/>
              <dgm:constr type="w" for="ch" forName="Accent6" refType="w" fact="0.1622"/>
              <dgm:constr type="h" for="ch" forName="Accent6" refType="h" fact="0.1333"/>
              <dgm:constr type="l" for="ch" forName="Accent5" refType="w" fact="0.2858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l" for="ch" forName="Accent4" refType="w" fact="0.612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l" for="ch" forName="Accent3" refType="w" fact="0.743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l" for="ch" forName="Accent2" refType="w" fact="0.5542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3246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l" for="ch" forName="Parent" refType="w" fact="0.28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l" for="ch" forName="Child2" refType="w" fact="0.6477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l" for="ch" forName="Child3" refType="w" fact="0.6477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l" for="ch" forName="Child5" refType="w" fact="0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l" for="ch" forName="Child6" refType="w" fact="0"/>
              <dgm:constr type="t" for="ch" forName="Child6" refType="h" fact="0.1784"/>
              <dgm:constr type="w" for="ch" forName="Child6" refType="w" fact="0.3523"/>
              <dgm:constr type="h" for="ch" forName="Child6" refType="h" fact="0.2907"/>
              <dgm:constr type="l" for="ch" forName="Child1" refType="w" fact="0.3246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else>
        </dgm:choose>
      </dgm:if>
      <dgm:else name="Name11">
        <dgm:choose name="Name12">
          <dgm:if name="Name13" axis="ch ch" ptType="node node" st="1 1" cnt="1 0" func="cnt" op="equ" val="0">
            <dgm:alg type="composite">
              <dgm:param type="ar" val="1.156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14" axis="ch ch" ptType="node node" st="1 1" cnt="1 0" func="cnt" op="lte" val="1">
            <dgm:alg type="composite">
              <dgm:param type="ar" val="1.36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r" for="ch" forName="Accent1" refType="w" fact="0.8315"/>
              <dgm:constr type="t" for="ch" forName="Accent1" refType="h" fact="0.2946"/>
              <dgm:constr type="w" for="ch" forName="Accent1" refType="w" fact="0.462"/>
              <dgm:constr type="h" for="ch" forName="Accent1" refType="h" fact="0.5472"/>
              <dgm:constr type="r" for="ch" forName="Parent" refType="w"/>
              <dgm:constr type="t" for="ch" forName="Parent" refType="h" fact="0.2885"/>
              <dgm:constr type="w" for="ch" forName="Parent" refType="w" fact="0.6013"/>
              <dgm:constr type="h" for="ch" forName="Parent" refType="h" fact="0.7115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5831"/>
            </dgm:constrLst>
          </dgm:if>
          <dgm:if name="Name15" axis="ch ch" ptType="node node" st="1 1" cnt="1 0" func="cnt" op="equ" val="2">
            <dgm:alg type="composite">
              <dgm:param type="ar" val="1.0619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r" for="ch" forName="Accent2" refType="w" fact="0.3587"/>
              <dgm:constr type="t" for="ch" forName="Accent2" refType="h" fact="0.3477"/>
              <dgm:constr type="w" for="ch" forName="Accent2" refType="w" fact="0.2269"/>
              <dgm:constr type="h" for="ch" forName="Accent2" refType="h" fact="0.2076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Parent" refType="w"/>
              <dgm:constr type="t" for="ch" forName="Parent" refType="h" fact="0.2239"/>
              <dgm:constr type="w" for="ch" forName="Parent" refType="w" fact="0.6013"/>
              <dgm:constr type="h" for="ch" forName="Parent" refType="h" fact="0.5523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4527"/>
              <dgm:constr type="r" for="ch" forName="Child2" refType="w" fact="0.5073"/>
              <dgm:constr type="t" for="ch" forName="Child2" refType="h" fact="0.5473"/>
              <dgm:constr type="w" for="ch" forName="Child2" refType="w" fact="0.4927"/>
              <dgm:constr type="h" for="ch" forName="Child2" refType="h" fact="0.4527"/>
            </dgm:constrLst>
          </dgm:if>
          <dgm:if name="Name16" axis="ch ch" ptType="node node" st="1 1" cnt="1 0" func="cnt" op="equ" val="3">
            <dgm:alg type="composite">
              <dgm:param type="ar" val="0.8305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Accent3" refType="w" fact="0.5427"/>
              <dgm:constr type="t" for="ch" forName="Accent3" refType="h" fact="0.6145"/>
              <dgm:constr type="w" for="ch" forName="Accent3" refType="w" fact="0.2269"/>
              <dgm:constr type="h" for="ch" forName="Accent3" refType="h" fact="0.1623"/>
              <dgm:constr type="r" for="ch" forName="Accent2" refType="w" fact="0.3587"/>
              <dgm:constr type="t" for="ch" forName="Accent2" refType="h" fact="0.2719"/>
              <dgm:constr type="w" for="ch" forName="Accent2" refType="w" fact="0.2269"/>
              <dgm:constr type="h" for="ch" forName="Accent2" refType="h" fact="0.162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3" refType="w" fact="0.9446"/>
              <dgm:constr type="t" for="ch" forName="Child3" refType="h" fact="0.646"/>
              <dgm:constr type="w" for="ch" forName="Child3" refType="w" fact="0.4927"/>
              <dgm:constr type="h" for="ch" forName="Child3" refType="h" fact="0.354"/>
              <dgm:constr type="r" for="ch" forName="Parent" refType="w"/>
              <dgm:constr type="t" for="ch" forName="Parent" refType="h" fact="0.1751"/>
              <dgm:constr type="w" for="ch" forName="Parent" refType="w" fact="0.6013"/>
              <dgm:constr type="h" for="ch" forName="Parent" refType="h" fact="0.4319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354"/>
              <dgm:constr type="r" for="ch" forName="Child2" refType="w" fact="0.4927"/>
              <dgm:constr type="t" for="ch" forName="Child2" refType="h" fact="0.428"/>
              <dgm:constr type="w" for="ch" forName="Child2" refType="w" fact="0.4927"/>
              <dgm:constr type="h" for="ch" forName="Child2" refType="h" fact="0.354"/>
            </dgm:constrLst>
          </dgm:if>
          <dgm:if name="Name17" axis="ch ch" ptType="node node" st="1 1" cnt="1 0" func="cnt" op="equ" val="4">
            <dgm:alg type="composite">
              <dgm:param type="ar" val="0.682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Accent4" refType="w" fact="0.5427"/>
              <dgm:constr type="t" for="ch" forName="Accent4" refType="h" fact="0.6834"/>
              <dgm:constr type="w" for="ch" forName="Accent4" refType="w" fact="0.2269"/>
              <dgm:constr type="h" for="ch" forName="Accent4" refType="h" fact="0.1333"/>
              <dgm:constr type="r" for="ch" forName="Accent3" refType="w" fact="0.3587"/>
              <dgm:constr type="t" for="ch" forName="Accent3" refType="h" fact="0.4021"/>
              <dgm:constr type="w" for="ch" forName="Accent3" refType="w" fact="0.2269"/>
              <dgm:constr type="h" for="ch" forName="Accent3" refType="h" fact="0.1333"/>
              <dgm:constr type="r" for="ch" forName="Accent2" refType="w" fact="0.6235"/>
              <dgm:constr type="t" for="ch" forName="Accent2" refType="h" fact="0.1529"/>
              <dgm:constr type="w" for="ch" forName="Accent2" refType="w" fact="0.2269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9446"/>
              <dgm:constr type="t" for="ch" forName="Child4" refType="h" fact="0.7093"/>
              <dgm:constr type="w" for="ch" forName="Child4" refType="w" fact="0.4927"/>
              <dgm:constr type="h" for="ch" forName="Child4" refType="h" fact="0.2907"/>
              <dgm:constr type="r" for="ch" forName="Parent" refType="w"/>
              <dgm:constr type="t" for="ch" forName="Parent" refType="h" fact="0.3226"/>
              <dgm:constr type="w" for="ch" forName="Parent" refType="w" fact="0.6013"/>
              <dgm:constr type="h" for="ch" forName="Parent" refType="h" fact="0.3547"/>
              <dgm:constr type="r" for="ch" forName="Child2" refType="w" fact="0.4927"/>
              <dgm:constr type="t" for="ch" forName="Child2" refType="h" fact="0.1788"/>
              <dgm:constr type="w" for="ch" forName="Child2" refType="w" fact="0.4927"/>
              <dgm:constr type="h" for="ch" forName="Child2" refType="h" fact="0.2907"/>
              <dgm:constr type="r" for="ch" forName="Child3" refType="w" fact="0.4927"/>
              <dgm:constr type="t" for="ch" forName="Child3" refType="h" fact="0.5303"/>
              <dgm:constr type="w" for="ch" forName="Child3" refType="w" fact="0.4927"/>
              <dgm:constr type="h" for="ch" forName="Child3" refType="h" fact="0.2907"/>
              <dgm:constr type="r" for="ch" forName="Child1" refType="w" fact="0.9446"/>
              <dgm:constr type="t" for="ch" forName="Child1" refType="h" fact="0"/>
              <dgm:constr type="w" for="ch" forName="Child1" refType="w" fact="0.4927"/>
              <dgm:constr type="h" for="ch" forName="Child1" refType="h" fact="0.2907"/>
            </dgm:constrLst>
          </dgm:if>
          <dgm:if name="Name18" axis="ch ch" ptType="node node" st="1 1" cnt="1 0" func="cnt" op="equ" val="5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Accent5" refType="w" fact="0.7142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r" for="ch" forName="Accent4" refType="w" fact="0.388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r" for="ch" forName="Accent3" refType="w" fact="0.256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r" for="ch" forName="Accent2" refType="w" fact="0.4458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6754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r" for="ch" forName="Parent" refType="w" fact="0.71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r" for="ch" forName="Child2" refType="w" fact="0.3523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r" for="ch" forName="Child3" refType="w" fact="0.3523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r" for="ch" forName="Child5" refType="w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r" for="ch" forName="Child1" refType="w" fact="0.6754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if>
          <dgm:else name="Name19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6" refType="primFontSz" refFor="des" refForName="Parent" op="lte"/>
              <dgm:constr type="primFontSz" for="des" forName="Child7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ptType="node" op="equ" val="65"/>
              <dgm:constr type="r" for="ch" forName="Accent6" refType="w" fact="0.9066"/>
              <dgm:constr type="t" for="ch" forName="Accent6" refType="h" fact="0.4635"/>
              <dgm:constr type="w" for="ch" forName="Accent6" refType="w" fact="0.1622"/>
              <dgm:constr type="h" for="ch" forName="Accent6" refType="h" fact="0.1333"/>
              <dgm:constr type="r" for="ch" forName="Accent5" refType="w" fact="0.7142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r" for="ch" forName="Accent4" refType="w" fact="0.388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r" for="ch" forName="Accent3" refType="w" fact="0.256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r" for="ch" forName="Accent2" refType="w" fact="0.4458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6754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r" for="ch" forName="Parent" refType="w" fact="0.71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r" for="ch" forName="Child2" refType="w" fact="0.3523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r" for="ch" forName="Child3" refType="w" fact="0.3523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r" for="ch" forName="Child5" refType="w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r" for="ch" forName="Child6" refType="w"/>
              <dgm:constr type="t" for="ch" forName="Child6" refType="h" fact="0.1784"/>
              <dgm:constr type="w" for="ch" forName="Child6" refType="w" fact="0.3523"/>
              <dgm:constr type="h" for="ch" forName="Child6" refType="h" fact="0.2907"/>
              <dgm:constr type="r" for="ch" forName="Child1" refType="w" fact="0.6754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else>
        </dgm:choose>
      </dgm:else>
    </dgm:choose>
    <dgm:forEach name="wrapper" axis="self" ptType="parTrans">
      <dgm:forEach name="accentRepeat" axis="self">
        <dgm:layoutNode name="Accent" styleLbl="bgShp">
          <dgm:alg type="sp"/>
          <dgm:shape xmlns:r="http://schemas.openxmlformats.org/officeDocument/2006/relationships" type="hexagon" r:blip="" zOrderOff="-2">
            <dgm:adjLst>
              <dgm:adj idx="1" val="0.289"/>
              <dgm:adj idx="2" val="1.1547"/>
            </dgm:adjLst>
          </dgm:shape>
          <dgm:presOf/>
        </dgm:layoutNode>
      </dgm:forEach>
    </dgm:forEach>
    <dgm:forEach name="Name20" axis="ch" ptType="node" cnt="1">
      <dgm:layoutNode name="Parent" styleLbl="node0">
        <dgm:varLst>
          <dgm:chMax val="6"/>
          <dgm:chPref val="6"/>
        </dgm:varLst>
        <dgm:alg type="tx"/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1" axis="ch ch" ptType="node node" st="1 1" cnt="1 1">
      <dgm:layoutNode name="Accent1">
        <dgm:alg type="sp"/>
        <dgm:shape xmlns:r="http://schemas.openxmlformats.org/officeDocument/2006/relationships" r:blip="" zOrderOff="-2">
          <dgm:adjLst/>
        </dgm:shape>
        <dgm:presOf/>
        <dgm:constrLst/>
        <dgm:forEach name="Name22" ref="accentRepeat"/>
      </dgm:layoutNode>
      <dgm:layoutNode name="Child1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3" axis="ch ch" ptType="node node" st="1 2" cnt="1 1">
      <dgm:layoutNode name="Accent2">
        <dgm:alg type="sp"/>
        <dgm:shape xmlns:r="http://schemas.openxmlformats.org/officeDocument/2006/relationships" r:blip="" zOrderOff="-2">
          <dgm:adjLst/>
        </dgm:shape>
        <dgm:presOf/>
        <dgm:constrLst/>
        <dgm:forEach name="Name24" ref="accentRepeat"/>
      </dgm:layoutNode>
      <dgm:layoutNode name="Child2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5" axis="ch ch" ptType="node node" st="1 3" cnt="1 1">
      <dgm:layoutNode name="Accent3">
        <dgm:alg type="sp"/>
        <dgm:shape xmlns:r="http://schemas.openxmlformats.org/officeDocument/2006/relationships" r:blip="" zOrderOff="-2">
          <dgm:adjLst/>
        </dgm:shape>
        <dgm:presOf/>
        <dgm:constrLst/>
        <dgm:forEach name="Name26" ref="accentRepeat"/>
      </dgm:layoutNode>
      <dgm:layoutNode name="Child3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7" axis="ch ch" ptType="node node" st="1 4" cnt="1 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  <dgm:layoutNode name="Child4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9" axis="ch ch" ptType="node node" st="1 5" cnt="1 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30" ref="accentRepeat"/>
      </dgm:layoutNode>
      <dgm:layoutNode name="Child5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1" axis="ch ch" ptType="node node" st="1 6" cnt="1 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32" ref="accentRepeat"/>
      </dgm:layoutNode>
      <dgm:layoutNode name="Child6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bList2">
  <dgm:title val=""/>
  <dgm:desc val=""/>
  <dgm:catLst>
    <dgm:cat type="list" pri="7000"/>
    <dgm:cat type="convert" pri="16000"/>
    <dgm:cat type="picture" pri="28000"/>
    <dgm:cat type="pictureconvert" pri="28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dir/>
      <dgm:animLvl val="lvl"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08"/>
      <dgm:constr type="sp" refType="w" refFor="ch" refForName="compNode" op="equ" fact="0.16"/>
      <dgm:constr type="primFontSz" for="des" forName="parentText" op="equ" val="65"/>
      <dgm:constr type="primFontSz" for="des" forName="childRect" op="equ" val="65"/>
    </dgm:constrLst>
    <dgm:ruleLst/>
    <dgm:forEach name="nodesForEach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/>
        <dgm:choose name="Name3">
          <dgm:if name="Name4" axis="self" func="var" arg="dir" op="equ" val="norm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l" for="ch" forName="childRect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l" for="ch" forName="parentText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l" for="ch" forName="parentRect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r" for="ch" forName="adorn" refType="w"/>
            </dgm:constrLst>
          </dgm:if>
          <dgm:else name="Name5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r" for="ch" forName="childRect" refType="w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r" for="ch" forName="parentText" refType="w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r" for="ch" forName="parentRect" refType="w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l" for="ch" forName="adorn"/>
            </dgm:constrLst>
          </dgm:else>
        </dgm:choose>
        <dgm:ruleLst/>
        <dgm:layoutNode name="childRect" styleLbl="b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2SameRect" r:blip="">
            <dgm:adjLst>
              <dgm:adj idx="1" val="0.08"/>
            </dgm:adjLst>
          </dgm:shape>
          <dgm:presOf axis="des" ptType="node"/>
          <dgm:constrLst>
            <dgm:constr type="secFontSz" refType="primFontSz"/>
            <dgm:constr type="tMarg" refType="primFontSz" fact="0.3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Text">
          <dgm:varLst>
            <dgm:chMax val="0"/>
            <dgm:bulletEnabled val="1"/>
          </dgm:varLst>
          <dgm:choose name="Name6">
            <dgm:if name="Name7" func="var" arg="dir" op="equ" val="norm">
              <dgm:alg type="tx">
                <dgm:param type="parTxLTRAlign" val="l"/>
                <dgm:param type="parTxRTLAlign" val="l"/>
              </dgm:alg>
            </dgm:if>
            <dgm:else name="Name8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ect" r:blip="" zOrderOff="1" hideGeom="1">
            <dgm:adjLst/>
          </dgm:shape>
          <dgm:presOf axis="self" ptType="node"/>
          <dgm:constrLst>
            <dgm:constr type="tMarg"/>
            <dgm:constr type="bMarg"/>
            <dgm:constr type="lMarg" refType="primFontSz" fact="0.3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Rect" styleLbl="alignNode1">
          <dgm:alg type="sp"/>
          <dgm:shape xmlns:r="http://schemas.openxmlformats.org/officeDocument/2006/relationships" type="rect" r:blip="">
            <dgm:adjLst/>
          </dgm:shape>
          <dgm:presOf axis="self" ptType="node"/>
          <dgm:constrLst/>
          <dgm:ruleLst/>
        </dgm:layoutNode>
        <dgm:layoutNode name="adorn" styleLbl="fgAccFollowNod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w" val="1"/>
            <dgm:constr type="h" refType="w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DC60C3-73C6-4562-8453-920BE31142A7}" type="datetimeFigureOut">
              <a:rPr lang="it-IT" smtClean="0"/>
              <a:t>18/05/2021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424B31-5E72-4C92-A5EC-6A24FC38A23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28777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716AC-C5A6-44CD-940F-3C250FB20BCD}" type="datetime1">
              <a:rPr lang="en-US" smtClean="0"/>
              <a:t>5/18/2021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16045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sotto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AA8B3-BE45-40DD-9689-217611853B89}" type="datetime1">
              <a:rPr lang="en-US" smtClean="0"/>
              <a:t>5/18/2021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2347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9089E-00A3-4062-A0C3-AA4A02D756E8}" type="datetime1">
              <a:rPr lang="en-US" smtClean="0"/>
              <a:t>5/18/2021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‹N›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476319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83D30-E15E-448E-9559-250FDFCFDE73}" type="datetime1">
              <a:rPr lang="en-US" smtClean="0"/>
              <a:t>5/18/2021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0046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 cita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1C405-4EF5-4350-927D-90CE59D3B3B5}" type="datetime1">
              <a:rPr lang="en-US" smtClean="0"/>
              <a:t>5/18/2021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‹N›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467860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872B14-6815-4F79-BAF1-BA38631451BF}" type="datetime1">
              <a:rPr lang="en-US" smtClean="0"/>
              <a:t>5/18/2021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713067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8D6700-967E-4A75-967A-02875F089DAF}" type="datetime1">
              <a:rPr lang="en-US" smtClean="0"/>
              <a:t>5/18/2021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13699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13EB2-3165-4E16-AA17-0CCE83812182}" type="datetime1">
              <a:rPr lang="en-US" smtClean="0"/>
              <a:t>5/18/2021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03708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0C808-6F36-412E-B563-E0969DD7BB7C}" type="datetime1">
              <a:rPr lang="en-US" smtClean="0"/>
              <a:t>5/18/2021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2425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E1264-166C-4E87-89C0-1D2ACC5CD2E6}" type="datetime1">
              <a:rPr lang="en-US" smtClean="0"/>
              <a:t>5/18/2021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64872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2222FC-AAB6-43A6-A744-D238F4FC4419}" type="datetime1">
              <a:rPr lang="en-US" smtClean="0"/>
              <a:t>5/18/2021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34030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FC4FC-B419-452E-9504-557D432F4011}" type="datetime1">
              <a:rPr lang="en-US" smtClean="0"/>
              <a:t>5/18/2021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02974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2D05B-A6FD-41B0-BF49-5D4D89679685}" type="datetime1">
              <a:rPr lang="en-US" smtClean="0"/>
              <a:t>5/18/2021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24145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0C87E-6D79-4DB7-B391-F9867E33D945}" type="datetime1">
              <a:rPr lang="en-US" smtClean="0"/>
              <a:t>5/18/2021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2753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EE54BA-B922-4E90-8373-AC8BFA345D8E}" type="datetime1">
              <a:rPr lang="en-US" smtClean="0"/>
              <a:t>5/18/2021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06340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F15841-0068-44BE-BC34-4D513A284BAB}" type="datetime1">
              <a:rPr lang="en-US" smtClean="0"/>
              <a:t>5/18/2021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13116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4300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6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CDAAE7-318C-4ABA-95F0-11DCA6C2638E}" type="datetime1">
              <a:rPr lang="en-US" smtClean="0"/>
              <a:t>5/18/2021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74864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png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5.sv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svg"/><Relationship Id="rId1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12" Type="http://schemas.openxmlformats.org/officeDocument/2006/relationships/image" Target="../media/image1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1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0EFF35E-057F-4F63-A1EF-0E88980897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42671" y="3056313"/>
            <a:ext cx="6037299" cy="2623459"/>
          </a:xfrm>
        </p:spPr>
        <p:txBody>
          <a:bodyPr>
            <a:normAutofit fontScale="90000"/>
          </a:bodyPr>
          <a:lstStyle/>
          <a:p>
            <a:r>
              <a:rPr lang="it-IT" sz="6600" dirty="0">
                <a:solidFill>
                  <a:schemeClr val="tx1"/>
                </a:solidFill>
                <a:latin typeface="Amasis MT Pro Black" panose="02040A04050005020304" pitchFamily="18" charset="0"/>
              </a:rPr>
              <a:t>SERRA TECNOLOGICA</a:t>
            </a:r>
          </a:p>
        </p:txBody>
      </p:sp>
      <p:sp>
        <p:nvSpPr>
          <p:cNvPr id="6" name="AutoShape 8">
            <a:extLst>
              <a:ext uri="{FF2B5EF4-FFF2-40B4-BE49-F238E27FC236}">
                <a16:creationId xmlns:a16="http://schemas.microsoft.com/office/drawing/2014/main" id="{36116374-DB7B-4186-A946-B078E06ADC6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63B5F38D-9ACF-44B8-BCE6-B997D66F20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</a:t>
            </a:fld>
            <a:endParaRPr lang="en-US" dirty="0"/>
          </a:p>
        </p:txBody>
      </p:sp>
      <p:sp>
        <p:nvSpPr>
          <p:cNvPr id="5" name="Freeform: Shape 13">
            <a:extLst>
              <a:ext uri="{FF2B5EF4-FFF2-40B4-BE49-F238E27FC236}">
                <a16:creationId xmlns:a16="http://schemas.microsoft.com/office/drawing/2014/main" id="{C7C0841A-7EF5-4F1D-AF04-D88B62D52B61}"/>
              </a:ext>
            </a:extLst>
          </p:cNvPr>
          <p:cNvSpPr/>
          <p:nvPr/>
        </p:nvSpPr>
        <p:spPr>
          <a:xfrm>
            <a:off x="9557612" y="288678"/>
            <a:ext cx="297127" cy="294837"/>
          </a:xfrm>
          <a:custGeom>
            <a:avLst/>
            <a:gdLst>
              <a:gd name="connsiteX0" fmla="*/ 139664 w 279328"/>
              <a:gd name="connsiteY0" fmla="*/ 0 h 279328"/>
              <a:gd name="connsiteX1" fmla="*/ 279328 w 279328"/>
              <a:gd name="connsiteY1" fmla="*/ 139664 h 279328"/>
              <a:gd name="connsiteX2" fmla="*/ 139664 w 279328"/>
              <a:gd name="connsiteY2" fmla="*/ 279328 h 279328"/>
              <a:gd name="connsiteX3" fmla="*/ 0 w 279328"/>
              <a:gd name="connsiteY3" fmla="*/ 139664 h 279328"/>
              <a:gd name="connsiteX4" fmla="*/ 139664 w 279328"/>
              <a:gd name="connsiteY4" fmla="*/ 0 h 279328"/>
              <a:gd name="connsiteX5" fmla="*/ 139664 w 279328"/>
              <a:gd name="connsiteY5" fmla="*/ 12699 h 279328"/>
              <a:gd name="connsiteX6" fmla="*/ 12699 w 279328"/>
              <a:gd name="connsiteY6" fmla="*/ 139664 h 279328"/>
              <a:gd name="connsiteX7" fmla="*/ 47757 w 279328"/>
              <a:gd name="connsiteY7" fmla="*/ 227109 h 279328"/>
              <a:gd name="connsiteX8" fmla="*/ 96032 w 279328"/>
              <a:gd name="connsiteY8" fmla="*/ 196875 h 279328"/>
              <a:gd name="connsiteX9" fmla="*/ 109985 w 279328"/>
              <a:gd name="connsiteY9" fmla="*/ 166627 h 279328"/>
              <a:gd name="connsiteX10" fmla="*/ 105071 w 279328"/>
              <a:gd name="connsiteY10" fmla="*/ 157122 h 279328"/>
              <a:gd name="connsiteX11" fmla="*/ 88881 w 279328"/>
              <a:gd name="connsiteY11" fmla="*/ 93446 h 279328"/>
              <a:gd name="connsiteX12" fmla="*/ 133146 w 279328"/>
              <a:gd name="connsiteY12" fmla="*/ 42921 h 279328"/>
              <a:gd name="connsiteX13" fmla="*/ 147876 w 279328"/>
              <a:gd name="connsiteY13" fmla="*/ 40360 h 279328"/>
              <a:gd name="connsiteX14" fmla="*/ 159178 w 279328"/>
              <a:gd name="connsiteY14" fmla="*/ 38162 h 279328"/>
              <a:gd name="connsiteX15" fmla="*/ 196603 w 279328"/>
              <a:gd name="connsiteY15" fmla="*/ 95023 h 279328"/>
              <a:gd name="connsiteX16" fmla="*/ 182559 w 279328"/>
              <a:gd name="connsiteY16" fmla="*/ 155544 h 279328"/>
              <a:gd name="connsiteX17" fmla="*/ 176507 w 279328"/>
              <a:gd name="connsiteY17" fmla="*/ 166873 h 279328"/>
              <a:gd name="connsiteX18" fmla="*/ 174464 w 279328"/>
              <a:gd name="connsiteY18" fmla="*/ 181783 h 279328"/>
              <a:gd name="connsiteX19" fmla="*/ 195491 w 279328"/>
              <a:gd name="connsiteY19" fmla="*/ 199319 h 279328"/>
              <a:gd name="connsiteX20" fmla="*/ 232230 w 279328"/>
              <a:gd name="connsiteY20" fmla="*/ 226372 h 279328"/>
              <a:gd name="connsiteX21" fmla="*/ 266629 w 279328"/>
              <a:gd name="connsiteY21" fmla="*/ 139664 h 279328"/>
              <a:gd name="connsiteX22" fmla="*/ 139664 w 279328"/>
              <a:gd name="connsiteY22" fmla="*/ 12699 h 279328"/>
              <a:gd name="connsiteX23" fmla="*/ 159178 w 279328"/>
              <a:gd name="connsiteY23" fmla="*/ 50861 h 279328"/>
              <a:gd name="connsiteX24" fmla="*/ 152117 w 279328"/>
              <a:gd name="connsiteY24" fmla="*/ 52335 h 279328"/>
              <a:gd name="connsiteX25" fmla="*/ 133353 w 279328"/>
              <a:gd name="connsiteY25" fmla="*/ 55607 h 279328"/>
              <a:gd name="connsiteX26" fmla="*/ 101580 w 279328"/>
              <a:gd name="connsiteY26" fmla="*/ 93446 h 279328"/>
              <a:gd name="connsiteX27" fmla="*/ 116180 w 279328"/>
              <a:gd name="connsiteY27" fmla="*/ 150966 h 279328"/>
              <a:gd name="connsiteX28" fmla="*/ 121598 w 279328"/>
              <a:gd name="connsiteY28" fmla="*/ 161506 h 279328"/>
              <a:gd name="connsiteX29" fmla="*/ 101166 w 279328"/>
              <a:gd name="connsiteY29" fmla="*/ 208487 h 279328"/>
              <a:gd name="connsiteX30" fmla="*/ 56991 w 279328"/>
              <a:gd name="connsiteY30" fmla="*/ 235903 h 279328"/>
              <a:gd name="connsiteX31" fmla="*/ 139664 w 279328"/>
              <a:gd name="connsiteY31" fmla="*/ 266629 h 279328"/>
              <a:gd name="connsiteX32" fmla="*/ 223087 w 279328"/>
              <a:gd name="connsiteY32" fmla="*/ 235217 h 279328"/>
              <a:gd name="connsiteX33" fmla="*/ 190047 w 279328"/>
              <a:gd name="connsiteY33" fmla="*/ 210815 h 279328"/>
              <a:gd name="connsiteX34" fmla="*/ 162489 w 279328"/>
              <a:gd name="connsiteY34" fmla="*/ 185960 h 279328"/>
              <a:gd name="connsiteX35" fmla="*/ 165114 w 279328"/>
              <a:gd name="connsiteY35" fmla="*/ 161260 h 279328"/>
              <a:gd name="connsiteX36" fmla="*/ 171489 w 279328"/>
              <a:gd name="connsiteY36" fmla="*/ 149337 h 279328"/>
              <a:gd name="connsiteX37" fmla="*/ 183904 w 279328"/>
              <a:gd name="connsiteY37" fmla="*/ 95023 h 279328"/>
              <a:gd name="connsiteX38" fmla="*/ 159178 w 279328"/>
              <a:gd name="connsiteY38" fmla="*/ 50861 h 279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279328" h="279328">
                <a:moveTo>
                  <a:pt x="139664" y="0"/>
                </a:moveTo>
                <a:cubicBezTo>
                  <a:pt x="216803" y="0"/>
                  <a:pt x="279328" y="62526"/>
                  <a:pt x="279328" y="139664"/>
                </a:cubicBezTo>
                <a:cubicBezTo>
                  <a:pt x="279328" y="216790"/>
                  <a:pt x="216803" y="279328"/>
                  <a:pt x="139664" y="279328"/>
                </a:cubicBezTo>
                <a:cubicBezTo>
                  <a:pt x="62526" y="279328"/>
                  <a:pt x="0" y="216790"/>
                  <a:pt x="0" y="139664"/>
                </a:cubicBezTo>
                <a:cubicBezTo>
                  <a:pt x="0" y="62526"/>
                  <a:pt x="62526" y="0"/>
                  <a:pt x="139664" y="0"/>
                </a:cubicBezTo>
                <a:close/>
                <a:moveTo>
                  <a:pt x="139664" y="12699"/>
                </a:moveTo>
                <a:cubicBezTo>
                  <a:pt x="69535" y="12699"/>
                  <a:pt x="12699" y="69535"/>
                  <a:pt x="12699" y="139664"/>
                </a:cubicBezTo>
                <a:cubicBezTo>
                  <a:pt x="12699" y="173584"/>
                  <a:pt x="26084" y="204323"/>
                  <a:pt x="47757" y="227109"/>
                </a:cubicBezTo>
                <a:cubicBezTo>
                  <a:pt x="67090" y="210104"/>
                  <a:pt x="76363" y="205578"/>
                  <a:pt x="96032" y="196875"/>
                </a:cubicBezTo>
                <a:cubicBezTo>
                  <a:pt x="111615" y="190008"/>
                  <a:pt x="116038" y="180386"/>
                  <a:pt x="109985" y="166627"/>
                </a:cubicBezTo>
                <a:cubicBezTo>
                  <a:pt x="108615" y="163523"/>
                  <a:pt x="106895" y="160407"/>
                  <a:pt x="105071" y="157122"/>
                </a:cubicBezTo>
                <a:cubicBezTo>
                  <a:pt x="97946" y="144268"/>
                  <a:pt x="88881" y="128271"/>
                  <a:pt x="88881" y="93446"/>
                </a:cubicBezTo>
                <a:cubicBezTo>
                  <a:pt x="88881" y="43645"/>
                  <a:pt x="118844" y="43154"/>
                  <a:pt x="133146" y="42921"/>
                </a:cubicBezTo>
                <a:cubicBezTo>
                  <a:pt x="141048" y="42792"/>
                  <a:pt x="144513" y="41550"/>
                  <a:pt x="147876" y="40360"/>
                </a:cubicBezTo>
                <a:cubicBezTo>
                  <a:pt x="150941" y="39274"/>
                  <a:pt x="154109" y="38162"/>
                  <a:pt x="159178" y="38162"/>
                </a:cubicBezTo>
                <a:cubicBezTo>
                  <a:pt x="165360" y="38162"/>
                  <a:pt x="196603" y="40891"/>
                  <a:pt x="196603" y="95023"/>
                </a:cubicBezTo>
                <a:cubicBezTo>
                  <a:pt x="196603" y="131194"/>
                  <a:pt x="190486" y="141397"/>
                  <a:pt x="182559" y="155544"/>
                </a:cubicBezTo>
                <a:cubicBezTo>
                  <a:pt x="180684" y="158881"/>
                  <a:pt x="178654" y="162515"/>
                  <a:pt x="176507" y="166873"/>
                </a:cubicBezTo>
                <a:cubicBezTo>
                  <a:pt x="173649" y="172653"/>
                  <a:pt x="172989" y="177529"/>
                  <a:pt x="174464" y="181783"/>
                </a:cubicBezTo>
                <a:cubicBezTo>
                  <a:pt x="176610" y="187913"/>
                  <a:pt x="183490" y="193655"/>
                  <a:pt x="195491" y="199319"/>
                </a:cubicBezTo>
                <a:cubicBezTo>
                  <a:pt x="210039" y="206198"/>
                  <a:pt x="224652" y="219117"/>
                  <a:pt x="232230" y="226372"/>
                </a:cubicBezTo>
                <a:cubicBezTo>
                  <a:pt x="253503" y="203664"/>
                  <a:pt x="266629" y="173222"/>
                  <a:pt x="266629" y="139664"/>
                </a:cubicBezTo>
                <a:cubicBezTo>
                  <a:pt x="266629" y="69535"/>
                  <a:pt x="209793" y="12699"/>
                  <a:pt x="139664" y="12699"/>
                </a:cubicBezTo>
                <a:close/>
                <a:moveTo>
                  <a:pt x="159178" y="50861"/>
                </a:moveTo>
                <a:cubicBezTo>
                  <a:pt x="156294" y="50861"/>
                  <a:pt x="154717" y="51404"/>
                  <a:pt x="152117" y="52335"/>
                </a:cubicBezTo>
                <a:cubicBezTo>
                  <a:pt x="148212" y="53719"/>
                  <a:pt x="143337" y="55439"/>
                  <a:pt x="133353" y="55607"/>
                </a:cubicBezTo>
                <a:cubicBezTo>
                  <a:pt x="119283" y="55840"/>
                  <a:pt x="101580" y="56137"/>
                  <a:pt x="101580" y="93446"/>
                </a:cubicBezTo>
                <a:cubicBezTo>
                  <a:pt x="101580" y="124986"/>
                  <a:pt x="109416" y="138785"/>
                  <a:pt x="116180" y="150966"/>
                </a:cubicBezTo>
                <a:cubicBezTo>
                  <a:pt x="118145" y="154523"/>
                  <a:pt x="119995" y="157872"/>
                  <a:pt x="121598" y="161506"/>
                </a:cubicBezTo>
                <a:cubicBezTo>
                  <a:pt x="130495" y="181705"/>
                  <a:pt x="123047" y="198827"/>
                  <a:pt x="101166" y="208487"/>
                </a:cubicBezTo>
                <a:cubicBezTo>
                  <a:pt x="82272" y="216828"/>
                  <a:pt x="74100" y="220928"/>
                  <a:pt x="56991" y="235903"/>
                </a:cubicBezTo>
                <a:cubicBezTo>
                  <a:pt x="79208" y="255016"/>
                  <a:pt x="108059" y="266629"/>
                  <a:pt x="139664" y="266629"/>
                </a:cubicBezTo>
                <a:cubicBezTo>
                  <a:pt x="171632" y="266629"/>
                  <a:pt x="200767" y="254719"/>
                  <a:pt x="223087" y="235217"/>
                </a:cubicBezTo>
                <a:cubicBezTo>
                  <a:pt x="215962" y="228467"/>
                  <a:pt x="202707" y="216790"/>
                  <a:pt x="190047" y="210815"/>
                </a:cubicBezTo>
                <a:cubicBezTo>
                  <a:pt x="174606" y="203509"/>
                  <a:pt x="165851" y="195607"/>
                  <a:pt x="162489" y="185960"/>
                </a:cubicBezTo>
                <a:cubicBezTo>
                  <a:pt x="159864" y="178434"/>
                  <a:pt x="160743" y="170119"/>
                  <a:pt x="165114" y="161260"/>
                </a:cubicBezTo>
                <a:cubicBezTo>
                  <a:pt x="167377" y="156669"/>
                  <a:pt x="169511" y="152855"/>
                  <a:pt x="171489" y="149337"/>
                </a:cubicBezTo>
                <a:cubicBezTo>
                  <a:pt x="178977" y="135953"/>
                  <a:pt x="183904" y="127870"/>
                  <a:pt x="183904" y="95023"/>
                </a:cubicBezTo>
                <a:cubicBezTo>
                  <a:pt x="183904" y="62461"/>
                  <a:pt x="170933" y="50861"/>
                  <a:pt x="159178" y="5086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" name="Freeform: Shape 13">
            <a:extLst>
              <a:ext uri="{FF2B5EF4-FFF2-40B4-BE49-F238E27FC236}">
                <a16:creationId xmlns:a16="http://schemas.microsoft.com/office/drawing/2014/main" id="{D8162F01-6503-46CC-8E38-1C1872053BB7}"/>
              </a:ext>
            </a:extLst>
          </p:cNvPr>
          <p:cNvSpPr/>
          <p:nvPr/>
        </p:nvSpPr>
        <p:spPr>
          <a:xfrm>
            <a:off x="9557612" y="697338"/>
            <a:ext cx="297127" cy="294837"/>
          </a:xfrm>
          <a:custGeom>
            <a:avLst/>
            <a:gdLst>
              <a:gd name="connsiteX0" fmla="*/ 139664 w 279328"/>
              <a:gd name="connsiteY0" fmla="*/ 0 h 279328"/>
              <a:gd name="connsiteX1" fmla="*/ 279328 w 279328"/>
              <a:gd name="connsiteY1" fmla="*/ 139664 h 279328"/>
              <a:gd name="connsiteX2" fmla="*/ 139664 w 279328"/>
              <a:gd name="connsiteY2" fmla="*/ 279328 h 279328"/>
              <a:gd name="connsiteX3" fmla="*/ 0 w 279328"/>
              <a:gd name="connsiteY3" fmla="*/ 139664 h 279328"/>
              <a:gd name="connsiteX4" fmla="*/ 139664 w 279328"/>
              <a:gd name="connsiteY4" fmla="*/ 0 h 279328"/>
              <a:gd name="connsiteX5" fmla="*/ 139664 w 279328"/>
              <a:gd name="connsiteY5" fmla="*/ 12699 h 279328"/>
              <a:gd name="connsiteX6" fmla="*/ 12699 w 279328"/>
              <a:gd name="connsiteY6" fmla="*/ 139664 h 279328"/>
              <a:gd name="connsiteX7" fmla="*/ 47757 w 279328"/>
              <a:gd name="connsiteY7" fmla="*/ 227109 h 279328"/>
              <a:gd name="connsiteX8" fmla="*/ 96032 w 279328"/>
              <a:gd name="connsiteY8" fmla="*/ 196875 h 279328"/>
              <a:gd name="connsiteX9" fmla="*/ 109985 w 279328"/>
              <a:gd name="connsiteY9" fmla="*/ 166627 h 279328"/>
              <a:gd name="connsiteX10" fmla="*/ 105071 w 279328"/>
              <a:gd name="connsiteY10" fmla="*/ 157122 h 279328"/>
              <a:gd name="connsiteX11" fmla="*/ 88881 w 279328"/>
              <a:gd name="connsiteY11" fmla="*/ 93446 h 279328"/>
              <a:gd name="connsiteX12" fmla="*/ 133146 w 279328"/>
              <a:gd name="connsiteY12" fmla="*/ 42921 h 279328"/>
              <a:gd name="connsiteX13" fmla="*/ 147876 w 279328"/>
              <a:gd name="connsiteY13" fmla="*/ 40360 h 279328"/>
              <a:gd name="connsiteX14" fmla="*/ 159178 w 279328"/>
              <a:gd name="connsiteY14" fmla="*/ 38162 h 279328"/>
              <a:gd name="connsiteX15" fmla="*/ 196603 w 279328"/>
              <a:gd name="connsiteY15" fmla="*/ 95023 h 279328"/>
              <a:gd name="connsiteX16" fmla="*/ 182559 w 279328"/>
              <a:gd name="connsiteY16" fmla="*/ 155544 h 279328"/>
              <a:gd name="connsiteX17" fmla="*/ 176507 w 279328"/>
              <a:gd name="connsiteY17" fmla="*/ 166873 h 279328"/>
              <a:gd name="connsiteX18" fmla="*/ 174464 w 279328"/>
              <a:gd name="connsiteY18" fmla="*/ 181783 h 279328"/>
              <a:gd name="connsiteX19" fmla="*/ 195491 w 279328"/>
              <a:gd name="connsiteY19" fmla="*/ 199319 h 279328"/>
              <a:gd name="connsiteX20" fmla="*/ 232230 w 279328"/>
              <a:gd name="connsiteY20" fmla="*/ 226372 h 279328"/>
              <a:gd name="connsiteX21" fmla="*/ 266629 w 279328"/>
              <a:gd name="connsiteY21" fmla="*/ 139664 h 279328"/>
              <a:gd name="connsiteX22" fmla="*/ 139664 w 279328"/>
              <a:gd name="connsiteY22" fmla="*/ 12699 h 279328"/>
              <a:gd name="connsiteX23" fmla="*/ 159178 w 279328"/>
              <a:gd name="connsiteY23" fmla="*/ 50861 h 279328"/>
              <a:gd name="connsiteX24" fmla="*/ 152117 w 279328"/>
              <a:gd name="connsiteY24" fmla="*/ 52335 h 279328"/>
              <a:gd name="connsiteX25" fmla="*/ 133353 w 279328"/>
              <a:gd name="connsiteY25" fmla="*/ 55607 h 279328"/>
              <a:gd name="connsiteX26" fmla="*/ 101580 w 279328"/>
              <a:gd name="connsiteY26" fmla="*/ 93446 h 279328"/>
              <a:gd name="connsiteX27" fmla="*/ 116180 w 279328"/>
              <a:gd name="connsiteY27" fmla="*/ 150966 h 279328"/>
              <a:gd name="connsiteX28" fmla="*/ 121598 w 279328"/>
              <a:gd name="connsiteY28" fmla="*/ 161506 h 279328"/>
              <a:gd name="connsiteX29" fmla="*/ 101166 w 279328"/>
              <a:gd name="connsiteY29" fmla="*/ 208487 h 279328"/>
              <a:gd name="connsiteX30" fmla="*/ 56991 w 279328"/>
              <a:gd name="connsiteY30" fmla="*/ 235903 h 279328"/>
              <a:gd name="connsiteX31" fmla="*/ 139664 w 279328"/>
              <a:gd name="connsiteY31" fmla="*/ 266629 h 279328"/>
              <a:gd name="connsiteX32" fmla="*/ 223087 w 279328"/>
              <a:gd name="connsiteY32" fmla="*/ 235217 h 279328"/>
              <a:gd name="connsiteX33" fmla="*/ 190047 w 279328"/>
              <a:gd name="connsiteY33" fmla="*/ 210815 h 279328"/>
              <a:gd name="connsiteX34" fmla="*/ 162489 w 279328"/>
              <a:gd name="connsiteY34" fmla="*/ 185960 h 279328"/>
              <a:gd name="connsiteX35" fmla="*/ 165114 w 279328"/>
              <a:gd name="connsiteY35" fmla="*/ 161260 h 279328"/>
              <a:gd name="connsiteX36" fmla="*/ 171489 w 279328"/>
              <a:gd name="connsiteY36" fmla="*/ 149337 h 279328"/>
              <a:gd name="connsiteX37" fmla="*/ 183904 w 279328"/>
              <a:gd name="connsiteY37" fmla="*/ 95023 h 279328"/>
              <a:gd name="connsiteX38" fmla="*/ 159178 w 279328"/>
              <a:gd name="connsiteY38" fmla="*/ 50861 h 279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279328" h="279328">
                <a:moveTo>
                  <a:pt x="139664" y="0"/>
                </a:moveTo>
                <a:cubicBezTo>
                  <a:pt x="216803" y="0"/>
                  <a:pt x="279328" y="62526"/>
                  <a:pt x="279328" y="139664"/>
                </a:cubicBezTo>
                <a:cubicBezTo>
                  <a:pt x="279328" y="216790"/>
                  <a:pt x="216803" y="279328"/>
                  <a:pt x="139664" y="279328"/>
                </a:cubicBezTo>
                <a:cubicBezTo>
                  <a:pt x="62526" y="279328"/>
                  <a:pt x="0" y="216790"/>
                  <a:pt x="0" y="139664"/>
                </a:cubicBezTo>
                <a:cubicBezTo>
                  <a:pt x="0" y="62526"/>
                  <a:pt x="62526" y="0"/>
                  <a:pt x="139664" y="0"/>
                </a:cubicBezTo>
                <a:close/>
                <a:moveTo>
                  <a:pt x="139664" y="12699"/>
                </a:moveTo>
                <a:cubicBezTo>
                  <a:pt x="69535" y="12699"/>
                  <a:pt x="12699" y="69535"/>
                  <a:pt x="12699" y="139664"/>
                </a:cubicBezTo>
                <a:cubicBezTo>
                  <a:pt x="12699" y="173584"/>
                  <a:pt x="26084" y="204323"/>
                  <a:pt x="47757" y="227109"/>
                </a:cubicBezTo>
                <a:cubicBezTo>
                  <a:pt x="67090" y="210104"/>
                  <a:pt x="76363" y="205578"/>
                  <a:pt x="96032" y="196875"/>
                </a:cubicBezTo>
                <a:cubicBezTo>
                  <a:pt x="111615" y="190008"/>
                  <a:pt x="116038" y="180386"/>
                  <a:pt x="109985" y="166627"/>
                </a:cubicBezTo>
                <a:cubicBezTo>
                  <a:pt x="108615" y="163523"/>
                  <a:pt x="106895" y="160407"/>
                  <a:pt x="105071" y="157122"/>
                </a:cubicBezTo>
                <a:cubicBezTo>
                  <a:pt x="97946" y="144268"/>
                  <a:pt x="88881" y="128271"/>
                  <a:pt x="88881" y="93446"/>
                </a:cubicBezTo>
                <a:cubicBezTo>
                  <a:pt x="88881" y="43645"/>
                  <a:pt x="118844" y="43154"/>
                  <a:pt x="133146" y="42921"/>
                </a:cubicBezTo>
                <a:cubicBezTo>
                  <a:pt x="141048" y="42792"/>
                  <a:pt x="144513" y="41550"/>
                  <a:pt x="147876" y="40360"/>
                </a:cubicBezTo>
                <a:cubicBezTo>
                  <a:pt x="150941" y="39274"/>
                  <a:pt x="154109" y="38162"/>
                  <a:pt x="159178" y="38162"/>
                </a:cubicBezTo>
                <a:cubicBezTo>
                  <a:pt x="165360" y="38162"/>
                  <a:pt x="196603" y="40891"/>
                  <a:pt x="196603" y="95023"/>
                </a:cubicBezTo>
                <a:cubicBezTo>
                  <a:pt x="196603" y="131194"/>
                  <a:pt x="190486" y="141397"/>
                  <a:pt x="182559" y="155544"/>
                </a:cubicBezTo>
                <a:cubicBezTo>
                  <a:pt x="180684" y="158881"/>
                  <a:pt x="178654" y="162515"/>
                  <a:pt x="176507" y="166873"/>
                </a:cubicBezTo>
                <a:cubicBezTo>
                  <a:pt x="173649" y="172653"/>
                  <a:pt x="172989" y="177529"/>
                  <a:pt x="174464" y="181783"/>
                </a:cubicBezTo>
                <a:cubicBezTo>
                  <a:pt x="176610" y="187913"/>
                  <a:pt x="183490" y="193655"/>
                  <a:pt x="195491" y="199319"/>
                </a:cubicBezTo>
                <a:cubicBezTo>
                  <a:pt x="210039" y="206198"/>
                  <a:pt x="224652" y="219117"/>
                  <a:pt x="232230" y="226372"/>
                </a:cubicBezTo>
                <a:cubicBezTo>
                  <a:pt x="253503" y="203664"/>
                  <a:pt x="266629" y="173222"/>
                  <a:pt x="266629" y="139664"/>
                </a:cubicBezTo>
                <a:cubicBezTo>
                  <a:pt x="266629" y="69535"/>
                  <a:pt x="209793" y="12699"/>
                  <a:pt x="139664" y="12699"/>
                </a:cubicBezTo>
                <a:close/>
                <a:moveTo>
                  <a:pt x="159178" y="50861"/>
                </a:moveTo>
                <a:cubicBezTo>
                  <a:pt x="156294" y="50861"/>
                  <a:pt x="154717" y="51404"/>
                  <a:pt x="152117" y="52335"/>
                </a:cubicBezTo>
                <a:cubicBezTo>
                  <a:pt x="148212" y="53719"/>
                  <a:pt x="143337" y="55439"/>
                  <a:pt x="133353" y="55607"/>
                </a:cubicBezTo>
                <a:cubicBezTo>
                  <a:pt x="119283" y="55840"/>
                  <a:pt x="101580" y="56137"/>
                  <a:pt x="101580" y="93446"/>
                </a:cubicBezTo>
                <a:cubicBezTo>
                  <a:pt x="101580" y="124986"/>
                  <a:pt x="109416" y="138785"/>
                  <a:pt x="116180" y="150966"/>
                </a:cubicBezTo>
                <a:cubicBezTo>
                  <a:pt x="118145" y="154523"/>
                  <a:pt x="119995" y="157872"/>
                  <a:pt x="121598" y="161506"/>
                </a:cubicBezTo>
                <a:cubicBezTo>
                  <a:pt x="130495" y="181705"/>
                  <a:pt x="123047" y="198827"/>
                  <a:pt x="101166" y="208487"/>
                </a:cubicBezTo>
                <a:cubicBezTo>
                  <a:pt x="82272" y="216828"/>
                  <a:pt x="74100" y="220928"/>
                  <a:pt x="56991" y="235903"/>
                </a:cubicBezTo>
                <a:cubicBezTo>
                  <a:pt x="79208" y="255016"/>
                  <a:pt x="108059" y="266629"/>
                  <a:pt x="139664" y="266629"/>
                </a:cubicBezTo>
                <a:cubicBezTo>
                  <a:pt x="171632" y="266629"/>
                  <a:pt x="200767" y="254719"/>
                  <a:pt x="223087" y="235217"/>
                </a:cubicBezTo>
                <a:cubicBezTo>
                  <a:pt x="215962" y="228467"/>
                  <a:pt x="202707" y="216790"/>
                  <a:pt x="190047" y="210815"/>
                </a:cubicBezTo>
                <a:cubicBezTo>
                  <a:pt x="174606" y="203509"/>
                  <a:pt x="165851" y="195607"/>
                  <a:pt x="162489" y="185960"/>
                </a:cubicBezTo>
                <a:cubicBezTo>
                  <a:pt x="159864" y="178434"/>
                  <a:pt x="160743" y="170119"/>
                  <a:pt x="165114" y="161260"/>
                </a:cubicBezTo>
                <a:cubicBezTo>
                  <a:pt x="167377" y="156669"/>
                  <a:pt x="169511" y="152855"/>
                  <a:pt x="171489" y="149337"/>
                </a:cubicBezTo>
                <a:cubicBezTo>
                  <a:pt x="178977" y="135953"/>
                  <a:pt x="183904" y="127870"/>
                  <a:pt x="183904" y="95023"/>
                </a:cubicBezTo>
                <a:cubicBezTo>
                  <a:pt x="183904" y="62461"/>
                  <a:pt x="170933" y="50861"/>
                  <a:pt x="159178" y="5086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" name="Freeform: Shape 13">
            <a:extLst>
              <a:ext uri="{FF2B5EF4-FFF2-40B4-BE49-F238E27FC236}">
                <a16:creationId xmlns:a16="http://schemas.microsoft.com/office/drawing/2014/main" id="{1D3C668E-3F03-4A9F-8E27-515F7E561266}"/>
              </a:ext>
            </a:extLst>
          </p:cNvPr>
          <p:cNvSpPr/>
          <p:nvPr/>
        </p:nvSpPr>
        <p:spPr>
          <a:xfrm>
            <a:off x="9561768" y="1106465"/>
            <a:ext cx="297127" cy="294837"/>
          </a:xfrm>
          <a:custGeom>
            <a:avLst/>
            <a:gdLst>
              <a:gd name="connsiteX0" fmla="*/ 139664 w 279328"/>
              <a:gd name="connsiteY0" fmla="*/ 0 h 279328"/>
              <a:gd name="connsiteX1" fmla="*/ 279328 w 279328"/>
              <a:gd name="connsiteY1" fmla="*/ 139664 h 279328"/>
              <a:gd name="connsiteX2" fmla="*/ 139664 w 279328"/>
              <a:gd name="connsiteY2" fmla="*/ 279328 h 279328"/>
              <a:gd name="connsiteX3" fmla="*/ 0 w 279328"/>
              <a:gd name="connsiteY3" fmla="*/ 139664 h 279328"/>
              <a:gd name="connsiteX4" fmla="*/ 139664 w 279328"/>
              <a:gd name="connsiteY4" fmla="*/ 0 h 279328"/>
              <a:gd name="connsiteX5" fmla="*/ 139664 w 279328"/>
              <a:gd name="connsiteY5" fmla="*/ 12699 h 279328"/>
              <a:gd name="connsiteX6" fmla="*/ 12699 w 279328"/>
              <a:gd name="connsiteY6" fmla="*/ 139664 h 279328"/>
              <a:gd name="connsiteX7" fmla="*/ 47757 w 279328"/>
              <a:gd name="connsiteY7" fmla="*/ 227109 h 279328"/>
              <a:gd name="connsiteX8" fmla="*/ 96032 w 279328"/>
              <a:gd name="connsiteY8" fmla="*/ 196875 h 279328"/>
              <a:gd name="connsiteX9" fmla="*/ 109985 w 279328"/>
              <a:gd name="connsiteY9" fmla="*/ 166627 h 279328"/>
              <a:gd name="connsiteX10" fmla="*/ 105071 w 279328"/>
              <a:gd name="connsiteY10" fmla="*/ 157122 h 279328"/>
              <a:gd name="connsiteX11" fmla="*/ 88881 w 279328"/>
              <a:gd name="connsiteY11" fmla="*/ 93446 h 279328"/>
              <a:gd name="connsiteX12" fmla="*/ 133146 w 279328"/>
              <a:gd name="connsiteY12" fmla="*/ 42921 h 279328"/>
              <a:gd name="connsiteX13" fmla="*/ 147876 w 279328"/>
              <a:gd name="connsiteY13" fmla="*/ 40360 h 279328"/>
              <a:gd name="connsiteX14" fmla="*/ 159178 w 279328"/>
              <a:gd name="connsiteY14" fmla="*/ 38162 h 279328"/>
              <a:gd name="connsiteX15" fmla="*/ 196603 w 279328"/>
              <a:gd name="connsiteY15" fmla="*/ 95023 h 279328"/>
              <a:gd name="connsiteX16" fmla="*/ 182559 w 279328"/>
              <a:gd name="connsiteY16" fmla="*/ 155544 h 279328"/>
              <a:gd name="connsiteX17" fmla="*/ 176507 w 279328"/>
              <a:gd name="connsiteY17" fmla="*/ 166873 h 279328"/>
              <a:gd name="connsiteX18" fmla="*/ 174464 w 279328"/>
              <a:gd name="connsiteY18" fmla="*/ 181783 h 279328"/>
              <a:gd name="connsiteX19" fmla="*/ 195491 w 279328"/>
              <a:gd name="connsiteY19" fmla="*/ 199319 h 279328"/>
              <a:gd name="connsiteX20" fmla="*/ 232230 w 279328"/>
              <a:gd name="connsiteY20" fmla="*/ 226372 h 279328"/>
              <a:gd name="connsiteX21" fmla="*/ 266629 w 279328"/>
              <a:gd name="connsiteY21" fmla="*/ 139664 h 279328"/>
              <a:gd name="connsiteX22" fmla="*/ 139664 w 279328"/>
              <a:gd name="connsiteY22" fmla="*/ 12699 h 279328"/>
              <a:gd name="connsiteX23" fmla="*/ 159178 w 279328"/>
              <a:gd name="connsiteY23" fmla="*/ 50861 h 279328"/>
              <a:gd name="connsiteX24" fmla="*/ 152117 w 279328"/>
              <a:gd name="connsiteY24" fmla="*/ 52335 h 279328"/>
              <a:gd name="connsiteX25" fmla="*/ 133353 w 279328"/>
              <a:gd name="connsiteY25" fmla="*/ 55607 h 279328"/>
              <a:gd name="connsiteX26" fmla="*/ 101580 w 279328"/>
              <a:gd name="connsiteY26" fmla="*/ 93446 h 279328"/>
              <a:gd name="connsiteX27" fmla="*/ 116180 w 279328"/>
              <a:gd name="connsiteY27" fmla="*/ 150966 h 279328"/>
              <a:gd name="connsiteX28" fmla="*/ 121598 w 279328"/>
              <a:gd name="connsiteY28" fmla="*/ 161506 h 279328"/>
              <a:gd name="connsiteX29" fmla="*/ 101166 w 279328"/>
              <a:gd name="connsiteY29" fmla="*/ 208487 h 279328"/>
              <a:gd name="connsiteX30" fmla="*/ 56991 w 279328"/>
              <a:gd name="connsiteY30" fmla="*/ 235903 h 279328"/>
              <a:gd name="connsiteX31" fmla="*/ 139664 w 279328"/>
              <a:gd name="connsiteY31" fmla="*/ 266629 h 279328"/>
              <a:gd name="connsiteX32" fmla="*/ 223087 w 279328"/>
              <a:gd name="connsiteY32" fmla="*/ 235217 h 279328"/>
              <a:gd name="connsiteX33" fmla="*/ 190047 w 279328"/>
              <a:gd name="connsiteY33" fmla="*/ 210815 h 279328"/>
              <a:gd name="connsiteX34" fmla="*/ 162489 w 279328"/>
              <a:gd name="connsiteY34" fmla="*/ 185960 h 279328"/>
              <a:gd name="connsiteX35" fmla="*/ 165114 w 279328"/>
              <a:gd name="connsiteY35" fmla="*/ 161260 h 279328"/>
              <a:gd name="connsiteX36" fmla="*/ 171489 w 279328"/>
              <a:gd name="connsiteY36" fmla="*/ 149337 h 279328"/>
              <a:gd name="connsiteX37" fmla="*/ 183904 w 279328"/>
              <a:gd name="connsiteY37" fmla="*/ 95023 h 279328"/>
              <a:gd name="connsiteX38" fmla="*/ 159178 w 279328"/>
              <a:gd name="connsiteY38" fmla="*/ 50861 h 279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279328" h="279328">
                <a:moveTo>
                  <a:pt x="139664" y="0"/>
                </a:moveTo>
                <a:cubicBezTo>
                  <a:pt x="216803" y="0"/>
                  <a:pt x="279328" y="62526"/>
                  <a:pt x="279328" y="139664"/>
                </a:cubicBezTo>
                <a:cubicBezTo>
                  <a:pt x="279328" y="216790"/>
                  <a:pt x="216803" y="279328"/>
                  <a:pt x="139664" y="279328"/>
                </a:cubicBezTo>
                <a:cubicBezTo>
                  <a:pt x="62526" y="279328"/>
                  <a:pt x="0" y="216790"/>
                  <a:pt x="0" y="139664"/>
                </a:cubicBezTo>
                <a:cubicBezTo>
                  <a:pt x="0" y="62526"/>
                  <a:pt x="62526" y="0"/>
                  <a:pt x="139664" y="0"/>
                </a:cubicBezTo>
                <a:close/>
                <a:moveTo>
                  <a:pt x="139664" y="12699"/>
                </a:moveTo>
                <a:cubicBezTo>
                  <a:pt x="69535" y="12699"/>
                  <a:pt x="12699" y="69535"/>
                  <a:pt x="12699" y="139664"/>
                </a:cubicBezTo>
                <a:cubicBezTo>
                  <a:pt x="12699" y="173584"/>
                  <a:pt x="26084" y="204323"/>
                  <a:pt x="47757" y="227109"/>
                </a:cubicBezTo>
                <a:cubicBezTo>
                  <a:pt x="67090" y="210104"/>
                  <a:pt x="76363" y="205578"/>
                  <a:pt x="96032" y="196875"/>
                </a:cubicBezTo>
                <a:cubicBezTo>
                  <a:pt x="111615" y="190008"/>
                  <a:pt x="116038" y="180386"/>
                  <a:pt x="109985" y="166627"/>
                </a:cubicBezTo>
                <a:cubicBezTo>
                  <a:pt x="108615" y="163523"/>
                  <a:pt x="106895" y="160407"/>
                  <a:pt x="105071" y="157122"/>
                </a:cubicBezTo>
                <a:cubicBezTo>
                  <a:pt x="97946" y="144268"/>
                  <a:pt x="88881" y="128271"/>
                  <a:pt x="88881" y="93446"/>
                </a:cubicBezTo>
                <a:cubicBezTo>
                  <a:pt x="88881" y="43645"/>
                  <a:pt x="118844" y="43154"/>
                  <a:pt x="133146" y="42921"/>
                </a:cubicBezTo>
                <a:cubicBezTo>
                  <a:pt x="141048" y="42792"/>
                  <a:pt x="144513" y="41550"/>
                  <a:pt x="147876" y="40360"/>
                </a:cubicBezTo>
                <a:cubicBezTo>
                  <a:pt x="150941" y="39274"/>
                  <a:pt x="154109" y="38162"/>
                  <a:pt x="159178" y="38162"/>
                </a:cubicBezTo>
                <a:cubicBezTo>
                  <a:pt x="165360" y="38162"/>
                  <a:pt x="196603" y="40891"/>
                  <a:pt x="196603" y="95023"/>
                </a:cubicBezTo>
                <a:cubicBezTo>
                  <a:pt x="196603" y="131194"/>
                  <a:pt x="190486" y="141397"/>
                  <a:pt x="182559" y="155544"/>
                </a:cubicBezTo>
                <a:cubicBezTo>
                  <a:pt x="180684" y="158881"/>
                  <a:pt x="178654" y="162515"/>
                  <a:pt x="176507" y="166873"/>
                </a:cubicBezTo>
                <a:cubicBezTo>
                  <a:pt x="173649" y="172653"/>
                  <a:pt x="172989" y="177529"/>
                  <a:pt x="174464" y="181783"/>
                </a:cubicBezTo>
                <a:cubicBezTo>
                  <a:pt x="176610" y="187913"/>
                  <a:pt x="183490" y="193655"/>
                  <a:pt x="195491" y="199319"/>
                </a:cubicBezTo>
                <a:cubicBezTo>
                  <a:pt x="210039" y="206198"/>
                  <a:pt x="224652" y="219117"/>
                  <a:pt x="232230" y="226372"/>
                </a:cubicBezTo>
                <a:cubicBezTo>
                  <a:pt x="253503" y="203664"/>
                  <a:pt x="266629" y="173222"/>
                  <a:pt x="266629" y="139664"/>
                </a:cubicBezTo>
                <a:cubicBezTo>
                  <a:pt x="266629" y="69535"/>
                  <a:pt x="209793" y="12699"/>
                  <a:pt x="139664" y="12699"/>
                </a:cubicBezTo>
                <a:close/>
                <a:moveTo>
                  <a:pt x="159178" y="50861"/>
                </a:moveTo>
                <a:cubicBezTo>
                  <a:pt x="156294" y="50861"/>
                  <a:pt x="154717" y="51404"/>
                  <a:pt x="152117" y="52335"/>
                </a:cubicBezTo>
                <a:cubicBezTo>
                  <a:pt x="148212" y="53719"/>
                  <a:pt x="143337" y="55439"/>
                  <a:pt x="133353" y="55607"/>
                </a:cubicBezTo>
                <a:cubicBezTo>
                  <a:pt x="119283" y="55840"/>
                  <a:pt x="101580" y="56137"/>
                  <a:pt x="101580" y="93446"/>
                </a:cubicBezTo>
                <a:cubicBezTo>
                  <a:pt x="101580" y="124986"/>
                  <a:pt x="109416" y="138785"/>
                  <a:pt x="116180" y="150966"/>
                </a:cubicBezTo>
                <a:cubicBezTo>
                  <a:pt x="118145" y="154523"/>
                  <a:pt x="119995" y="157872"/>
                  <a:pt x="121598" y="161506"/>
                </a:cubicBezTo>
                <a:cubicBezTo>
                  <a:pt x="130495" y="181705"/>
                  <a:pt x="123047" y="198827"/>
                  <a:pt x="101166" y="208487"/>
                </a:cubicBezTo>
                <a:cubicBezTo>
                  <a:pt x="82272" y="216828"/>
                  <a:pt x="74100" y="220928"/>
                  <a:pt x="56991" y="235903"/>
                </a:cubicBezTo>
                <a:cubicBezTo>
                  <a:pt x="79208" y="255016"/>
                  <a:pt x="108059" y="266629"/>
                  <a:pt x="139664" y="266629"/>
                </a:cubicBezTo>
                <a:cubicBezTo>
                  <a:pt x="171632" y="266629"/>
                  <a:pt x="200767" y="254719"/>
                  <a:pt x="223087" y="235217"/>
                </a:cubicBezTo>
                <a:cubicBezTo>
                  <a:pt x="215962" y="228467"/>
                  <a:pt x="202707" y="216790"/>
                  <a:pt x="190047" y="210815"/>
                </a:cubicBezTo>
                <a:cubicBezTo>
                  <a:pt x="174606" y="203509"/>
                  <a:pt x="165851" y="195607"/>
                  <a:pt x="162489" y="185960"/>
                </a:cubicBezTo>
                <a:cubicBezTo>
                  <a:pt x="159864" y="178434"/>
                  <a:pt x="160743" y="170119"/>
                  <a:pt x="165114" y="161260"/>
                </a:cubicBezTo>
                <a:cubicBezTo>
                  <a:pt x="167377" y="156669"/>
                  <a:pt x="169511" y="152855"/>
                  <a:pt x="171489" y="149337"/>
                </a:cubicBezTo>
                <a:cubicBezTo>
                  <a:pt x="178977" y="135953"/>
                  <a:pt x="183904" y="127870"/>
                  <a:pt x="183904" y="95023"/>
                </a:cubicBezTo>
                <a:cubicBezTo>
                  <a:pt x="183904" y="62461"/>
                  <a:pt x="170933" y="50861"/>
                  <a:pt x="159178" y="5086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" name="Freeform: Shape 13">
            <a:extLst>
              <a:ext uri="{FF2B5EF4-FFF2-40B4-BE49-F238E27FC236}">
                <a16:creationId xmlns:a16="http://schemas.microsoft.com/office/drawing/2014/main" id="{78C9C417-8DDA-48C2-BA4C-19A055977F3A}"/>
              </a:ext>
            </a:extLst>
          </p:cNvPr>
          <p:cNvSpPr/>
          <p:nvPr/>
        </p:nvSpPr>
        <p:spPr>
          <a:xfrm>
            <a:off x="9557612" y="1540064"/>
            <a:ext cx="297127" cy="294837"/>
          </a:xfrm>
          <a:custGeom>
            <a:avLst/>
            <a:gdLst>
              <a:gd name="connsiteX0" fmla="*/ 139664 w 279328"/>
              <a:gd name="connsiteY0" fmla="*/ 0 h 279328"/>
              <a:gd name="connsiteX1" fmla="*/ 279328 w 279328"/>
              <a:gd name="connsiteY1" fmla="*/ 139664 h 279328"/>
              <a:gd name="connsiteX2" fmla="*/ 139664 w 279328"/>
              <a:gd name="connsiteY2" fmla="*/ 279328 h 279328"/>
              <a:gd name="connsiteX3" fmla="*/ 0 w 279328"/>
              <a:gd name="connsiteY3" fmla="*/ 139664 h 279328"/>
              <a:gd name="connsiteX4" fmla="*/ 139664 w 279328"/>
              <a:gd name="connsiteY4" fmla="*/ 0 h 279328"/>
              <a:gd name="connsiteX5" fmla="*/ 139664 w 279328"/>
              <a:gd name="connsiteY5" fmla="*/ 12699 h 279328"/>
              <a:gd name="connsiteX6" fmla="*/ 12699 w 279328"/>
              <a:gd name="connsiteY6" fmla="*/ 139664 h 279328"/>
              <a:gd name="connsiteX7" fmla="*/ 47757 w 279328"/>
              <a:gd name="connsiteY7" fmla="*/ 227109 h 279328"/>
              <a:gd name="connsiteX8" fmla="*/ 96032 w 279328"/>
              <a:gd name="connsiteY8" fmla="*/ 196875 h 279328"/>
              <a:gd name="connsiteX9" fmla="*/ 109985 w 279328"/>
              <a:gd name="connsiteY9" fmla="*/ 166627 h 279328"/>
              <a:gd name="connsiteX10" fmla="*/ 105071 w 279328"/>
              <a:gd name="connsiteY10" fmla="*/ 157122 h 279328"/>
              <a:gd name="connsiteX11" fmla="*/ 88881 w 279328"/>
              <a:gd name="connsiteY11" fmla="*/ 93446 h 279328"/>
              <a:gd name="connsiteX12" fmla="*/ 133146 w 279328"/>
              <a:gd name="connsiteY12" fmla="*/ 42921 h 279328"/>
              <a:gd name="connsiteX13" fmla="*/ 147876 w 279328"/>
              <a:gd name="connsiteY13" fmla="*/ 40360 h 279328"/>
              <a:gd name="connsiteX14" fmla="*/ 159178 w 279328"/>
              <a:gd name="connsiteY14" fmla="*/ 38162 h 279328"/>
              <a:gd name="connsiteX15" fmla="*/ 196603 w 279328"/>
              <a:gd name="connsiteY15" fmla="*/ 95023 h 279328"/>
              <a:gd name="connsiteX16" fmla="*/ 182559 w 279328"/>
              <a:gd name="connsiteY16" fmla="*/ 155544 h 279328"/>
              <a:gd name="connsiteX17" fmla="*/ 176507 w 279328"/>
              <a:gd name="connsiteY17" fmla="*/ 166873 h 279328"/>
              <a:gd name="connsiteX18" fmla="*/ 174464 w 279328"/>
              <a:gd name="connsiteY18" fmla="*/ 181783 h 279328"/>
              <a:gd name="connsiteX19" fmla="*/ 195491 w 279328"/>
              <a:gd name="connsiteY19" fmla="*/ 199319 h 279328"/>
              <a:gd name="connsiteX20" fmla="*/ 232230 w 279328"/>
              <a:gd name="connsiteY20" fmla="*/ 226372 h 279328"/>
              <a:gd name="connsiteX21" fmla="*/ 266629 w 279328"/>
              <a:gd name="connsiteY21" fmla="*/ 139664 h 279328"/>
              <a:gd name="connsiteX22" fmla="*/ 139664 w 279328"/>
              <a:gd name="connsiteY22" fmla="*/ 12699 h 279328"/>
              <a:gd name="connsiteX23" fmla="*/ 159178 w 279328"/>
              <a:gd name="connsiteY23" fmla="*/ 50861 h 279328"/>
              <a:gd name="connsiteX24" fmla="*/ 152117 w 279328"/>
              <a:gd name="connsiteY24" fmla="*/ 52335 h 279328"/>
              <a:gd name="connsiteX25" fmla="*/ 133353 w 279328"/>
              <a:gd name="connsiteY25" fmla="*/ 55607 h 279328"/>
              <a:gd name="connsiteX26" fmla="*/ 101580 w 279328"/>
              <a:gd name="connsiteY26" fmla="*/ 93446 h 279328"/>
              <a:gd name="connsiteX27" fmla="*/ 116180 w 279328"/>
              <a:gd name="connsiteY27" fmla="*/ 150966 h 279328"/>
              <a:gd name="connsiteX28" fmla="*/ 121598 w 279328"/>
              <a:gd name="connsiteY28" fmla="*/ 161506 h 279328"/>
              <a:gd name="connsiteX29" fmla="*/ 101166 w 279328"/>
              <a:gd name="connsiteY29" fmla="*/ 208487 h 279328"/>
              <a:gd name="connsiteX30" fmla="*/ 56991 w 279328"/>
              <a:gd name="connsiteY30" fmla="*/ 235903 h 279328"/>
              <a:gd name="connsiteX31" fmla="*/ 139664 w 279328"/>
              <a:gd name="connsiteY31" fmla="*/ 266629 h 279328"/>
              <a:gd name="connsiteX32" fmla="*/ 223087 w 279328"/>
              <a:gd name="connsiteY32" fmla="*/ 235217 h 279328"/>
              <a:gd name="connsiteX33" fmla="*/ 190047 w 279328"/>
              <a:gd name="connsiteY33" fmla="*/ 210815 h 279328"/>
              <a:gd name="connsiteX34" fmla="*/ 162489 w 279328"/>
              <a:gd name="connsiteY34" fmla="*/ 185960 h 279328"/>
              <a:gd name="connsiteX35" fmla="*/ 165114 w 279328"/>
              <a:gd name="connsiteY35" fmla="*/ 161260 h 279328"/>
              <a:gd name="connsiteX36" fmla="*/ 171489 w 279328"/>
              <a:gd name="connsiteY36" fmla="*/ 149337 h 279328"/>
              <a:gd name="connsiteX37" fmla="*/ 183904 w 279328"/>
              <a:gd name="connsiteY37" fmla="*/ 95023 h 279328"/>
              <a:gd name="connsiteX38" fmla="*/ 159178 w 279328"/>
              <a:gd name="connsiteY38" fmla="*/ 50861 h 279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279328" h="279328">
                <a:moveTo>
                  <a:pt x="139664" y="0"/>
                </a:moveTo>
                <a:cubicBezTo>
                  <a:pt x="216803" y="0"/>
                  <a:pt x="279328" y="62526"/>
                  <a:pt x="279328" y="139664"/>
                </a:cubicBezTo>
                <a:cubicBezTo>
                  <a:pt x="279328" y="216790"/>
                  <a:pt x="216803" y="279328"/>
                  <a:pt x="139664" y="279328"/>
                </a:cubicBezTo>
                <a:cubicBezTo>
                  <a:pt x="62526" y="279328"/>
                  <a:pt x="0" y="216790"/>
                  <a:pt x="0" y="139664"/>
                </a:cubicBezTo>
                <a:cubicBezTo>
                  <a:pt x="0" y="62526"/>
                  <a:pt x="62526" y="0"/>
                  <a:pt x="139664" y="0"/>
                </a:cubicBezTo>
                <a:close/>
                <a:moveTo>
                  <a:pt x="139664" y="12699"/>
                </a:moveTo>
                <a:cubicBezTo>
                  <a:pt x="69535" y="12699"/>
                  <a:pt x="12699" y="69535"/>
                  <a:pt x="12699" y="139664"/>
                </a:cubicBezTo>
                <a:cubicBezTo>
                  <a:pt x="12699" y="173584"/>
                  <a:pt x="26084" y="204323"/>
                  <a:pt x="47757" y="227109"/>
                </a:cubicBezTo>
                <a:cubicBezTo>
                  <a:pt x="67090" y="210104"/>
                  <a:pt x="76363" y="205578"/>
                  <a:pt x="96032" y="196875"/>
                </a:cubicBezTo>
                <a:cubicBezTo>
                  <a:pt x="111615" y="190008"/>
                  <a:pt x="116038" y="180386"/>
                  <a:pt x="109985" y="166627"/>
                </a:cubicBezTo>
                <a:cubicBezTo>
                  <a:pt x="108615" y="163523"/>
                  <a:pt x="106895" y="160407"/>
                  <a:pt x="105071" y="157122"/>
                </a:cubicBezTo>
                <a:cubicBezTo>
                  <a:pt x="97946" y="144268"/>
                  <a:pt x="88881" y="128271"/>
                  <a:pt x="88881" y="93446"/>
                </a:cubicBezTo>
                <a:cubicBezTo>
                  <a:pt x="88881" y="43645"/>
                  <a:pt x="118844" y="43154"/>
                  <a:pt x="133146" y="42921"/>
                </a:cubicBezTo>
                <a:cubicBezTo>
                  <a:pt x="141048" y="42792"/>
                  <a:pt x="144513" y="41550"/>
                  <a:pt x="147876" y="40360"/>
                </a:cubicBezTo>
                <a:cubicBezTo>
                  <a:pt x="150941" y="39274"/>
                  <a:pt x="154109" y="38162"/>
                  <a:pt x="159178" y="38162"/>
                </a:cubicBezTo>
                <a:cubicBezTo>
                  <a:pt x="165360" y="38162"/>
                  <a:pt x="196603" y="40891"/>
                  <a:pt x="196603" y="95023"/>
                </a:cubicBezTo>
                <a:cubicBezTo>
                  <a:pt x="196603" y="131194"/>
                  <a:pt x="190486" y="141397"/>
                  <a:pt x="182559" y="155544"/>
                </a:cubicBezTo>
                <a:cubicBezTo>
                  <a:pt x="180684" y="158881"/>
                  <a:pt x="178654" y="162515"/>
                  <a:pt x="176507" y="166873"/>
                </a:cubicBezTo>
                <a:cubicBezTo>
                  <a:pt x="173649" y="172653"/>
                  <a:pt x="172989" y="177529"/>
                  <a:pt x="174464" y="181783"/>
                </a:cubicBezTo>
                <a:cubicBezTo>
                  <a:pt x="176610" y="187913"/>
                  <a:pt x="183490" y="193655"/>
                  <a:pt x="195491" y="199319"/>
                </a:cubicBezTo>
                <a:cubicBezTo>
                  <a:pt x="210039" y="206198"/>
                  <a:pt x="224652" y="219117"/>
                  <a:pt x="232230" y="226372"/>
                </a:cubicBezTo>
                <a:cubicBezTo>
                  <a:pt x="253503" y="203664"/>
                  <a:pt x="266629" y="173222"/>
                  <a:pt x="266629" y="139664"/>
                </a:cubicBezTo>
                <a:cubicBezTo>
                  <a:pt x="266629" y="69535"/>
                  <a:pt x="209793" y="12699"/>
                  <a:pt x="139664" y="12699"/>
                </a:cubicBezTo>
                <a:close/>
                <a:moveTo>
                  <a:pt x="159178" y="50861"/>
                </a:moveTo>
                <a:cubicBezTo>
                  <a:pt x="156294" y="50861"/>
                  <a:pt x="154717" y="51404"/>
                  <a:pt x="152117" y="52335"/>
                </a:cubicBezTo>
                <a:cubicBezTo>
                  <a:pt x="148212" y="53719"/>
                  <a:pt x="143337" y="55439"/>
                  <a:pt x="133353" y="55607"/>
                </a:cubicBezTo>
                <a:cubicBezTo>
                  <a:pt x="119283" y="55840"/>
                  <a:pt x="101580" y="56137"/>
                  <a:pt x="101580" y="93446"/>
                </a:cubicBezTo>
                <a:cubicBezTo>
                  <a:pt x="101580" y="124986"/>
                  <a:pt x="109416" y="138785"/>
                  <a:pt x="116180" y="150966"/>
                </a:cubicBezTo>
                <a:cubicBezTo>
                  <a:pt x="118145" y="154523"/>
                  <a:pt x="119995" y="157872"/>
                  <a:pt x="121598" y="161506"/>
                </a:cubicBezTo>
                <a:cubicBezTo>
                  <a:pt x="130495" y="181705"/>
                  <a:pt x="123047" y="198827"/>
                  <a:pt x="101166" y="208487"/>
                </a:cubicBezTo>
                <a:cubicBezTo>
                  <a:pt x="82272" y="216828"/>
                  <a:pt x="74100" y="220928"/>
                  <a:pt x="56991" y="235903"/>
                </a:cubicBezTo>
                <a:cubicBezTo>
                  <a:pt x="79208" y="255016"/>
                  <a:pt x="108059" y="266629"/>
                  <a:pt x="139664" y="266629"/>
                </a:cubicBezTo>
                <a:cubicBezTo>
                  <a:pt x="171632" y="266629"/>
                  <a:pt x="200767" y="254719"/>
                  <a:pt x="223087" y="235217"/>
                </a:cubicBezTo>
                <a:cubicBezTo>
                  <a:pt x="215962" y="228467"/>
                  <a:pt x="202707" y="216790"/>
                  <a:pt x="190047" y="210815"/>
                </a:cubicBezTo>
                <a:cubicBezTo>
                  <a:pt x="174606" y="203509"/>
                  <a:pt x="165851" y="195607"/>
                  <a:pt x="162489" y="185960"/>
                </a:cubicBezTo>
                <a:cubicBezTo>
                  <a:pt x="159864" y="178434"/>
                  <a:pt x="160743" y="170119"/>
                  <a:pt x="165114" y="161260"/>
                </a:cubicBezTo>
                <a:cubicBezTo>
                  <a:pt x="167377" y="156669"/>
                  <a:pt x="169511" y="152855"/>
                  <a:pt x="171489" y="149337"/>
                </a:cubicBezTo>
                <a:cubicBezTo>
                  <a:pt x="178977" y="135953"/>
                  <a:pt x="183904" y="127870"/>
                  <a:pt x="183904" y="95023"/>
                </a:cubicBezTo>
                <a:cubicBezTo>
                  <a:pt x="183904" y="62461"/>
                  <a:pt x="170933" y="50861"/>
                  <a:pt x="159178" y="5086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0" name="Freeform: Shape 13">
            <a:extLst>
              <a:ext uri="{FF2B5EF4-FFF2-40B4-BE49-F238E27FC236}">
                <a16:creationId xmlns:a16="http://schemas.microsoft.com/office/drawing/2014/main" id="{8CBAC3C2-A053-42F9-9995-CCD745F09A1A}"/>
              </a:ext>
            </a:extLst>
          </p:cNvPr>
          <p:cNvSpPr/>
          <p:nvPr/>
        </p:nvSpPr>
        <p:spPr>
          <a:xfrm>
            <a:off x="9561768" y="1973663"/>
            <a:ext cx="297127" cy="294837"/>
          </a:xfrm>
          <a:custGeom>
            <a:avLst/>
            <a:gdLst>
              <a:gd name="connsiteX0" fmla="*/ 139664 w 279328"/>
              <a:gd name="connsiteY0" fmla="*/ 0 h 279328"/>
              <a:gd name="connsiteX1" fmla="*/ 279328 w 279328"/>
              <a:gd name="connsiteY1" fmla="*/ 139664 h 279328"/>
              <a:gd name="connsiteX2" fmla="*/ 139664 w 279328"/>
              <a:gd name="connsiteY2" fmla="*/ 279328 h 279328"/>
              <a:gd name="connsiteX3" fmla="*/ 0 w 279328"/>
              <a:gd name="connsiteY3" fmla="*/ 139664 h 279328"/>
              <a:gd name="connsiteX4" fmla="*/ 139664 w 279328"/>
              <a:gd name="connsiteY4" fmla="*/ 0 h 279328"/>
              <a:gd name="connsiteX5" fmla="*/ 139664 w 279328"/>
              <a:gd name="connsiteY5" fmla="*/ 12699 h 279328"/>
              <a:gd name="connsiteX6" fmla="*/ 12699 w 279328"/>
              <a:gd name="connsiteY6" fmla="*/ 139664 h 279328"/>
              <a:gd name="connsiteX7" fmla="*/ 47757 w 279328"/>
              <a:gd name="connsiteY7" fmla="*/ 227109 h 279328"/>
              <a:gd name="connsiteX8" fmla="*/ 96032 w 279328"/>
              <a:gd name="connsiteY8" fmla="*/ 196875 h 279328"/>
              <a:gd name="connsiteX9" fmla="*/ 109985 w 279328"/>
              <a:gd name="connsiteY9" fmla="*/ 166627 h 279328"/>
              <a:gd name="connsiteX10" fmla="*/ 105071 w 279328"/>
              <a:gd name="connsiteY10" fmla="*/ 157122 h 279328"/>
              <a:gd name="connsiteX11" fmla="*/ 88881 w 279328"/>
              <a:gd name="connsiteY11" fmla="*/ 93446 h 279328"/>
              <a:gd name="connsiteX12" fmla="*/ 133146 w 279328"/>
              <a:gd name="connsiteY12" fmla="*/ 42921 h 279328"/>
              <a:gd name="connsiteX13" fmla="*/ 147876 w 279328"/>
              <a:gd name="connsiteY13" fmla="*/ 40360 h 279328"/>
              <a:gd name="connsiteX14" fmla="*/ 159178 w 279328"/>
              <a:gd name="connsiteY14" fmla="*/ 38162 h 279328"/>
              <a:gd name="connsiteX15" fmla="*/ 196603 w 279328"/>
              <a:gd name="connsiteY15" fmla="*/ 95023 h 279328"/>
              <a:gd name="connsiteX16" fmla="*/ 182559 w 279328"/>
              <a:gd name="connsiteY16" fmla="*/ 155544 h 279328"/>
              <a:gd name="connsiteX17" fmla="*/ 176507 w 279328"/>
              <a:gd name="connsiteY17" fmla="*/ 166873 h 279328"/>
              <a:gd name="connsiteX18" fmla="*/ 174464 w 279328"/>
              <a:gd name="connsiteY18" fmla="*/ 181783 h 279328"/>
              <a:gd name="connsiteX19" fmla="*/ 195491 w 279328"/>
              <a:gd name="connsiteY19" fmla="*/ 199319 h 279328"/>
              <a:gd name="connsiteX20" fmla="*/ 232230 w 279328"/>
              <a:gd name="connsiteY20" fmla="*/ 226372 h 279328"/>
              <a:gd name="connsiteX21" fmla="*/ 266629 w 279328"/>
              <a:gd name="connsiteY21" fmla="*/ 139664 h 279328"/>
              <a:gd name="connsiteX22" fmla="*/ 139664 w 279328"/>
              <a:gd name="connsiteY22" fmla="*/ 12699 h 279328"/>
              <a:gd name="connsiteX23" fmla="*/ 159178 w 279328"/>
              <a:gd name="connsiteY23" fmla="*/ 50861 h 279328"/>
              <a:gd name="connsiteX24" fmla="*/ 152117 w 279328"/>
              <a:gd name="connsiteY24" fmla="*/ 52335 h 279328"/>
              <a:gd name="connsiteX25" fmla="*/ 133353 w 279328"/>
              <a:gd name="connsiteY25" fmla="*/ 55607 h 279328"/>
              <a:gd name="connsiteX26" fmla="*/ 101580 w 279328"/>
              <a:gd name="connsiteY26" fmla="*/ 93446 h 279328"/>
              <a:gd name="connsiteX27" fmla="*/ 116180 w 279328"/>
              <a:gd name="connsiteY27" fmla="*/ 150966 h 279328"/>
              <a:gd name="connsiteX28" fmla="*/ 121598 w 279328"/>
              <a:gd name="connsiteY28" fmla="*/ 161506 h 279328"/>
              <a:gd name="connsiteX29" fmla="*/ 101166 w 279328"/>
              <a:gd name="connsiteY29" fmla="*/ 208487 h 279328"/>
              <a:gd name="connsiteX30" fmla="*/ 56991 w 279328"/>
              <a:gd name="connsiteY30" fmla="*/ 235903 h 279328"/>
              <a:gd name="connsiteX31" fmla="*/ 139664 w 279328"/>
              <a:gd name="connsiteY31" fmla="*/ 266629 h 279328"/>
              <a:gd name="connsiteX32" fmla="*/ 223087 w 279328"/>
              <a:gd name="connsiteY32" fmla="*/ 235217 h 279328"/>
              <a:gd name="connsiteX33" fmla="*/ 190047 w 279328"/>
              <a:gd name="connsiteY33" fmla="*/ 210815 h 279328"/>
              <a:gd name="connsiteX34" fmla="*/ 162489 w 279328"/>
              <a:gd name="connsiteY34" fmla="*/ 185960 h 279328"/>
              <a:gd name="connsiteX35" fmla="*/ 165114 w 279328"/>
              <a:gd name="connsiteY35" fmla="*/ 161260 h 279328"/>
              <a:gd name="connsiteX36" fmla="*/ 171489 w 279328"/>
              <a:gd name="connsiteY36" fmla="*/ 149337 h 279328"/>
              <a:gd name="connsiteX37" fmla="*/ 183904 w 279328"/>
              <a:gd name="connsiteY37" fmla="*/ 95023 h 279328"/>
              <a:gd name="connsiteX38" fmla="*/ 159178 w 279328"/>
              <a:gd name="connsiteY38" fmla="*/ 50861 h 279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279328" h="279328">
                <a:moveTo>
                  <a:pt x="139664" y="0"/>
                </a:moveTo>
                <a:cubicBezTo>
                  <a:pt x="216803" y="0"/>
                  <a:pt x="279328" y="62526"/>
                  <a:pt x="279328" y="139664"/>
                </a:cubicBezTo>
                <a:cubicBezTo>
                  <a:pt x="279328" y="216790"/>
                  <a:pt x="216803" y="279328"/>
                  <a:pt x="139664" y="279328"/>
                </a:cubicBezTo>
                <a:cubicBezTo>
                  <a:pt x="62526" y="279328"/>
                  <a:pt x="0" y="216790"/>
                  <a:pt x="0" y="139664"/>
                </a:cubicBezTo>
                <a:cubicBezTo>
                  <a:pt x="0" y="62526"/>
                  <a:pt x="62526" y="0"/>
                  <a:pt x="139664" y="0"/>
                </a:cubicBezTo>
                <a:close/>
                <a:moveTo>
                  <a:pt x="139664" y="12699"/>
                </a:moveTo>
                <a:cubicBezTo>
                  <a:pt x="69535" y="12699"/>
                  <a:pt x="12699" y="69535"/>
                  <a:pt x="12699" y="139664"/>
                </a:cubicBezTo>
                <a:cubicBezTo>
                  <a:pt x="12699" y="173584"/>
                  <a:pt x="26084" y="204323"/>
                  <a:pt x="47757" y="227109"/>
                </a:cubicBezTo>
                <a:cubicBezTo>
                  <a:pt x="67090" y="210104"/>
                  <a:pt x="76363" y="205578"/>
                  <a:pt x="96032" y="196875"/>
                </a:cubicBezTo>
                <a:cubicBezTo>
                  <a:pt x="111615" y="190008"/>
                  <a:pt x="116038" y="180386"/>
                  <a:pt x="109985" y="166627"/>
                </a:cubicBezTo>
                <a:cubicBezTo>
                  <a:pt x="108615" y="163523"/>
                  <a:pt x="106895" y="160407"/>
                  <a:pt x="105071" y="157122"/>
                </a:cubicBezTo>
                <a:cubicBezTo>
                  <a:pt x="97946" y="144268"/>
                  <a:pt x="88881" y="128271"/>
                  <a:pt x="88881" y="93446"/>
                </a:cubicBezTo>
                <a:cubicBezTo>
                  <a:pt x="88881" y="43645"/>
                  <a:pt x="118844" y="43154"/>
                  <a:pt x="133146" y="42921"/>
                </a:cubicBezTo>
                <a:cubicBezTo>
                  <a:pt x="141048" y="42792"/>
                  <a:pt x="144513" y="41550"/>
                  <a:pt x="147876" y="40360"/>
                </a:cubicBezTo>
                <a:cubicBezTo>
                  <a:pt x="150941" y="39274"/>
                  <a:pt x="154109" y="38162"/>
                  <a:pt x="159178" y="38162"/>
                </a:cubicBezTo>
                <a:cubicBezTo>
                  <a:pt x="165360" y="38162"/>
                  <a:pt x="196603" y="40891"/>
                  <a:pt x="196603" y="95023"/>
                </a:cubicBezTo>
                <a:cubicBezTo>
                  <a:pt x="196603" y="131194"/>
                  <a:pt x="190486" y="141397"/>
                  <a:pt x="182559" y="155544"/>
                </a:cubicBezTo>
                <a:cubicBezTo>
                  <a:pt x="180684" y="158881"/>
                  <a:pt x="178654" y="162515"/>
                  <a:pt x="176507" y="166873"/>
                </a:cubicBezTo>
                <a:cubicBezTo>
                  <a:pt x="173649" y="172653"/>
                  <a:pt x="172989" y="177529"/>
                  <a:pt x="174464" y="181783"/>
                </a:cubicBezTo>
                <a:cubicBezTo>
                  <a:pt x="176610" y="187913"/>
                  <a:pt x="183490" y="193655"/>
                  <a:pt x="195491" y="199319"/>
                </a:cubicBezTo>
                <a:cubicBezTo>
                  <a:pt x="210039" y="206198"/>
                  <a:pt x="224652" y="219117"/>
                  <a:pt x="232230" y="226372"/>
                </a:cubicBezTo>
                <a:cubicBezTo>
                  <a:pt x="253503" y="203664"/>
                  <a:pt x="266629" y="173222"/>
                  <a:pt x="266629" y="139664"/>
                </a:cubicBezTo>
                <a:cubicBezTo>
                  <a:pt x="266629" y="69535"/>
                  <a:pt x="209793" y="12699"/>
                  <a:pt x="139664" y="12699"/>
                </a:cubicBezTo>
                <a:close/>
                <a:moveTo>
                  <a:pt x="159178" y="50861"/>
                </a:moveTo>
                <a:cubicBezTo>
                  <a:pt x="156294" y="50861"/>
                  <a:pt x="154717" y="51404"/>
                  <a:pt x="152117" y="52335"/>
                </a:cubicBezTo>
                <a:cubicBezTo>
                  <a:pt x="148212" y="53719"/>
                  <a:pt x="143337" y="55439"/>
                  <a:pt x="133353" y="55607"/>
                </a:cubicBezTo>
                <a:cubicBezTo>
                  <a:pt x="119283" y="55840"/>
                  <a:pt x="101580" y="56137"/>
                  <a:pt x="101580" y="93446"/>
                </a:cubicBezTo>
                <a:cubicBezTo>
                  <a:pt x="101580" y="124986"/>
                  <a:pt x="109416" y="138785"/>
                  <a:pt x="116180" y="150966"/>
                </a:cubicBezTo>
                <a:cubicBezTo>
                  <a:pt x="118145" y="154523"/>
                  <a:pt x="119995" y="157872"/>
                  <a:pt x="121598" y="161506"/>
                </a:cubicBezTo>
                <a:cubicBezTo>
                  <a:pt x="130495" y="181705"/>
                  <a:pt x="123047" y="198827"/>
                  <a:pt x="101166" y="208487"/>
                </a:cubicBezTo>
                <a:cubicBezTo>
                  <a:pt x="82272" y="216828"/>
                  <a:pt x="74100" y="220928"/>
                  <a:pt x="56991" y="235903"/>
                </a:cubicBezTo>
                <a:cubicBezTo>
                  <a:pt x="79208" y="255016"/>
                  <a:pt x="108059" y="266629"/>
                  <a:pt x="139664" y="266629"/>
                </a:cubicBezTo>
                <a:cubicBezTo>
                  <a:pt x="171632" y="266629"/>
                  <a:pt x="200767" y="254719"/>
                  <a:pt x="223087" y="235217"/>
                </a:cubicBezTo>
                <a:cubicBezTo>
                  <a:pt x="215962" y="228467"/>
                  <a:pt x="202707" y="216790"/>
                  <a:pt x="190047" y="210815"/>
                </a:cubicBezTo>
                <a:cubicBezTo>
                  <a:pt x="174606" y="203509"/>
                  <a:pt x="165851" y="195607"/>
                  <a:pt x="162489" y="185960"/>
                </a:cubicBezTo>
                <a:cubicBezTo>
                  <a:pt x="159864" y="178434"/>
                  <a:pt x="160743" y="170119"/>
                  <a:pt x="165114" y="161260"/>
                </a:cubicBezTo>
                <a:cubicBezTo>
                  <a:pt x="167377" y="156669"/>
                  <a:pt x="169511" y="152855"/>
                  <a:pt x="171489" y="149337"/>
                </a:cubicBezTo>
                <a:cubicBezTo>
                  <a:pt x="178977" y="135953"/>
                  <a:pt x="183904" y="127870"/>
                  <a:pt x="183904" y="95023"/>
                </a:cubicBezTo>
                <a:cubicBezTo>
                  <a:pt x="183904" y="62461"/>
                  <a:pt x="170933" y="50861"/>
                  <a:pt x="159178" y="5086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BAA4DAA0-AA30-4506-8F61-39BA847281AE}"/>
              </a:ext>
            </a:extLst>
          </p:cNvPr>
          <p:cNvSpPr txBox="1"/>
          <p:nvPr/>
        </p:nvSpPr>
        <p:spPr>
          <a:xfrm>
            <a:off x="9817330" y="253801"/>
            <a:ext cx="2493818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latin typeface="Amasis MT Pro Black" panose="02040A04050005020304" pitchFamily="18" charset="0"/>
              </a:rPr>
              <a:t>Marelli Samuele</a:t>
            </a:r>
          </a:p>
          <a:p>
            <a:endParaRPr lang="it-IT" sz="1400" dirty="0">
              <a:latin typeface="Amasis MT Pro Black" panose="02040A04050005020304" pitchFamily="18" charset="0"/>
            </a:endParaRPr>
          </a:p>
          <a:p>
            <a:r>
              <a:rPr lang="it-IT" sz="1400" dirty="0">
                <a:latin typeface="Amasis MT Pro Black" panose="02040A04050005020304" pitchFamily="18" charset="0"/>
              </a:rPr>
              <a:t>Facciani Alessandro</a:t>
            </a:r>
          </a:p>
          <a:p>
            <a:endParaRPr lang="it-IT" sz="1400" dirty="0">
              <a:latin typeface="Amasis MT Pro Black" panose="02040A04050005020304" pitchFamily="18" charset="0"/>
            </a:endParaRPr>
          </a:p>
          <a:p>
            <a:r>
              <a:rPr lang="it-IT" sz="1400" dirty="0">
                <a:latin typeface="Amasis MT Pro Black" panose="02040A04050005020304" pitchFamily="18" charset="0"/>
              </a:rPr>
              <a:t>Bonfissuto Luca</a:t>
            </a:r>
          </a:p>
          <a:p>
            <a:endParaRPr lang="it-IT" sz="1400" dirty="0">
              <a:latin typeface="Amasis MT Pro Black" panose="02040A04050005020304" pitchFamily="18" charset="0"/>
            </a:endParaRPr>
          </a:p>
          <a:p>
            <a:r>
              <a:rPr lang="it-IT" sz="1400" dirty="0">
                <a:latin typeface="Amasis MT Pro Black" panose="02040A04050005020304" pitchFamily="18" charset="0"/>
              </a:rPr>
              <a:t>Cassina Giorgio</a:t>
            </a:r>
          </a:p>
          <a:p>
            <a:endParaRPr lang="it-IT" sz="1400" dirty="0">
              <a:latin typeface="Amasis MT Pro Black" panose="02040A04050005020304" pitchFamily="18" charset="0"/>
            </a:endParaRPr>
          </a:p>
          <a:p>
            <a:r>
              <a:rPr lang="it-IT" sz="1400" dirty="0">
                <a:latin typeface="Amasis MT Pro Black" panose="02040A04050005020304" pitchFamily="18" charset="0"/>
              </a:rPr>
              <a:t>Sala Tesciat Kevin</a:t>
            </a:r>
          </a:p>
          <a:p>
            <a:endParaRPr lang="it-IT" sz="1400" dirty="0">
              <a:latin typeface="Amasis MT Pro Black" panose="02040A04050005020304" pitchFamily="18" charset="0"/>
            </a:endParaRPr>
          </a:p>
          <a:p>
            <a:endParaRPr lang="it-IT" sz="1400" dirty="0">
              <a:latin typeface="Amasis MT Pro Black" panose="02040A04050005020304" pitchFamily="18" charset="0"/>
            </a:endParaRP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E5D13AFF-A455-49A5-9239-C7897E6C63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2996" y="129807"/>
            <a:ext cx="1614616" cy="1393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8703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roup 61">
            <a:extLst>
              <a:ext uri="{FF2B5EF4-FFF2-40B4-BE49-F238E27FC236}">
                <a16:creationId xmlns:a16="http://schemas.microsoft.com/office/drawing/2014/main" id="{EB9B5B69-A297-4D2F-8B89-529DA8A273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63" name="Freeform 11">
              <a:extLst>
                <a:ext uri="{FF2B5EF4-FFF2-40B4-BE49-F238E27FC236}">
                  <a16:creationId xmlns:a16="http://schemas.microsoft.com/office/drawing/2014/main" id="{3E39D215-BF38-4094-82D7-61DED11452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64" name="Freeform 12">
              <a:extLst>
                <a:ext uri="{FF2B5EF4-FFF2-40B4-BE49-F238E27FC236}">
                  <a16:creationId xmlns:a16="http://schemas.microsoft.com/office/drawing/2014/main" id="{7412700A-91C4-4126-8F17-3B9449DBB3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65" name="Freeform 13">
              <a:extLst>
                <a:ext uri="{FF2B5EF4-FFF2-40B4-BE49-F238E27FC236}">
                  <a16:creationId xmlns:a16="http://schemas.microsoft.com/office/drawing/2014/main" id="{DF985802-25A8-4B99-89F0-2A42EC325F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66" name="Freeform 14">
              <a:extLst>
                <a:ext uri="{FF2B5EF4-FFF2-40B4-BE49-F238E27FC236}">
                  <a16:creationId xmlns:a16="http://schemas.microsoft.com/office/drawing/2014/main" id="{F54C35AF-DB92-4205-A779-2A385B7143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67" name="Freeform 15">
              <a:extLst>
                <a:ext uri="{FF2B5EF4-FFF2-40B4-BE49-F238E27FC236}">
                  <a16:creationId xmlns:a16="http://schemas.microsoft.com/office/drawing/2014/main" id="{9F845211-1F53-4E0A-891E-B78A206F07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68" name="Freeform 16">
              <a:extLst>
                <a:ext uri="{FF2B5EF4-FFF2-40B4-BE49-F238E27FC236}">
                  <a16:creationId xmlns:a16="http://schemas.microsoft.com/office/drawing/2014/main" id="{9149C7DD-9998-4805-BFC8-CEF5F5DF31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69" name="Freeform 17">
              <a:extLst>
                <a:ext uri="{FF2B5EF4-FFF2-40B4-BE49-F238E27FC236}">
                  <a16:creationId xmlns:a16="http://schemas.microsoft.com/office/drawing/2014/main" id="{47C8036D-3ECA-43DA-BAF5-3C65CF4112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70" name="Freeform 18">
              <a:extLst>
                <a:ext uri="{FF2B5EF4-FFF2-40B4-BE49-F238E27FC236}">
                  <a16:creationId xmlns:a16="http://schemas.microsoft.com/office/drawing/2014/main" id="{29C15912-CDE8-4DF3-9324-273FB4C86D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71" name="Freeform 19">
              <a:extLst>
                <a:ext uri="{FF2B5EF4-FFF2-40B4-BE49-F238E27FC236}">
                  <a16:creationId xmlns:a16="http://schemas.microsoft.com/office/drawing/2014/main" id="{37C68D51-B7DA-4572-AB7E-708540B3C6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72" name="Freeform 20">
              <a:extLst>
                <a:ext uri="{FF2B5EF4-FFF2-40B4-BE49-F238E27FC236}">
                  <a16:creationId xmlns:a16="http://schemas.microsoft.com/office/drawing/2014/main" id="{1AF802CB-4E9E-4895-9363-C119914909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73" name="Freeform 21">
              <a:extLst>
                <a:ext uri="{FF2B5EF4-FFF2-40B4-BE49-F238E27FC236}">
                  <a16:creationId xmlns:a16="http://schemas.microsoft.com/office/drawing/2014/main" id="{615760E5-5F27-4735-B01C-78E05F3FB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74" name="Freeform 22">
              <a:extLst>
                <a:ext uri="{FF2B5EF4-FFF2-40B4-BE49-F238E27FC236}">
                  <a16:creationId xmlns:a16="http://schemas.microsoft.com/office/drawing/2014/main" id="{DB9C6516-B2DB-432F-BD3A-A1792BD46F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BC9C8D0D-644B-4B97-B83C-CC8E64361D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786"/>
            <a:ext cx="2356675" cy="6854040"/>
            <a:chOff x="6627813" y="194833"/>
            <a:chExt cx="1952625" cy="5678918"/>
          </a:xfrm>
        </p:grpSpPr>
        <p:sp>
          <p:nvSpPr>
            <p:cNvPr id="77" name="Freeform 27">
              <a:extLst>
                <a:ext uri="{FF2B5EF4-FFF2-40B4-BE49-F238E27FC236}">
                  <a16:creationId xmlns:a16="http://schemas.microsoft.com/office/drawing/2014/main" id="{F8BE1EA6-80CF-446B-A4FE-3F935A51C0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8" name="Freeform 28">
              <a:extLst>
                <a:ext uri="{FF2B5EF4-FFF2-40B4-BE49-F238E27FC236}">
                  <a16:creationId xmlns:a16="http://schemas.microsoft.com/office/drawing/2014/main" id="{10E39808-F4F7-43DE-AB53-82B7B55EA4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9" name="Freeform 29">
              <a:extLst>
                <a:ext uri="{FF2B5EF4-FFF2-40B4-BE49-F238E27FC236}">
                  <a16:creationId xmlns:a16="http://schemas.microsoft.com/office/drawing/2014/main" id="{6ED5109A-600A-4C23-9BB3-C4C19C2D9F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80" name="Freeform 30">
              <a:extLst>
                <a:ext uri="{FF2B5EF4-FFF2-40B4-BE49-F238E27FC236}">
                  <a16:creationId xmlns:a16="http://schemas.microsoft.com/office/drawing/2014/main" id="{D76FF73F-8CA3-42B0-A680-353805CD2A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81" name="Freeform 31">
              <a:extLst>
                <a:ext uri="{FF2B5EF4-FFF2-40B4-BE49-F238E27FC236}">
                  <a16:creationId xmlns:a16="http://schemas.microsoft.com/office/drawing/2014/main" id="{B26A6949-3BEB-422A-854C-D4E26E4CF1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82" name="Freeform 32">
              <a:extLst>
                <a:ext uri="{FF2B5EF4-FFF2-40B4-BE49-F238E27FC236}">
                  <a16:creationId xmlns:a16="http://schemas.microsoft.com/office/drawing/2014/main" id="{FE07AD25-30AF-40CD-B901-DF1EDBD682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83" name="Freeform 33">
              <a:extLst>
                <a:ext uri="{FF2B5EF4-FFF2-40B4-BE49-F238E27FC236}">
                  <a16:creationId xmlns:a16="http://schemas.microsoft.com/office/drawing/2014/main" id="{5AA460AF-7760-4F15-881A-6F0BFDBCDF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84" name="Freeform 34">
              <a:extLst>
                <a:ext uri="{FF2B5EF4-FFF2-40B4-BE49-F238E27FC236}">
                  <a16:creationId xmlns:a16="http://schemas.microsoft.com/office/drawing/2014/main" id="{EE53C70E-5D92-4C42-A34F-9F7D16006B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85" name="Freeform 35">
              <a:extLst>
                <a:ext uri="{FF2B5EF4-FFF2-40B4-BE49-F238E27FC236}">
                  <a16:creationId xmlns:a16="http://schemas.microsoft.com/office/drawing/2014/main" id="{C27614EE-0086-4D34-99BD-52F03708D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86" name="Freeform 36">
              <a:extLst>
                <a:ext uri="{FF2B5EF4-FFF2-40B4-BE49-F238E27FC236}">
                  <a16:creationId xmlns:a16="http://schemas.microsoft.com/office/drawing/2014/main" id="{326919B9-3ED4-4744-A713-326B3BAF62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87" name="Freeform 37">
              <a:extLst>
                <a:ext uri="{FF2B5EF4-FFF2-40B4-BE49-F238E27FC236}">
                  <a16:creationId xmlns:a16="http://schemas.microsoft.com/office/drawing/2014/main" id="{898BDBF5-8AA3-49CD-999A-ABA1F7AE34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88" name="Freeform 38">
              <a:extLst>
                <a:ext uri="{FF2B5EF4-FFF2-40B4-BE49-F238E27FC236}">
                  <a16:creationId xmlns:a16="http://schemas.microsoft.com/office/drawing/2014/main" id="{AF8ED3E0-CBE7-48C4-8F9E-FF98079CDB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90" name="Rectangle 89">
            <a:extLst>
              <a:ext uri="{FF2B5EF4-FFF2-40B4-BE49-F238E27FC236}">
                <a16:creationId xmlns:a16="http://schemas.microsoft.com/office/drawing/2014/main" id="{A84F153B-2093-4171-BD2D-1631695C9B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2" name="Freeform 6">
            <a:extLst>
              <a:ext uri="{FF2B5EF4-FFF2-40B4-BE49-F238E27FC236}">
                <a16:creationId xmlns:a16="http://schemas.microsoft.com/office/drawing/2014/main" id="{DB5BC99D-7BEA-4F13-B82B-A956E2D097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 useBgFill="1">
        <p:nvSpPr>
          <p:cNvPr id="94" name="Rectangle 93">
            <a:extLst>
              <a:ext uri="{FF2B5EF4-FFF2-40B4-BE49-F238E27FC236}">
                <a16:creationId xmlns:a16="http://schemas.microsoft.com/office/drawing/2014/main" id="{FC59DA47-0B3E-4C84-B322-4D0AB409F6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6F7C0CF3-8632-43CE-B87A-053125D410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4639734" cy="6858000"/>
          </a:xfrm>
          <a:prstGeom prst="rect">
            <a:avLst/>
          </a:prstGeom>
          <a:solidFill>
            <a:schemeClr val="bg2">
              <a:lumMod val="10000"/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Titolo 1">
            <a:extLst>
              <a:ext uri="{FF2B5EF4-FFF2-40B4-BE49-F238E27FC236}">
                <a16:creationId xmlns:a16="http://schemas.microsoft.com/office/drawing/2014/main" id="{EC3E875B-62AA-48A3-9CAE-DCB68EEB3F95}"/>
              </a:ext>
            </a:extLst>
          </p:cNvPr>
          <p:cNvSpPr txBox="1">
            <a:spLocks/>
          </p:cNvSpPr>
          <p:nvPr/>
        </p:nvSpPr>
        <p:spPr>
          <a:xfrm>
            <a:off x="219984" y="967946"/>
            <a:ext cx="4384477" cy="39432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 defTabSz="457200">
              <a:spcAft>
                <a:spcPts val="600"/>
              </a:spcAft>
            </a:pPr>
            <a:r>
              <a:rPr lang="en-US" sz="3600" dirty="0">
                <a:solidFill>
                  <a:srgbClr val="FEFFFF"/>
                </a:solidFill>
                <a:latin typeface="Amasis MT Pro Black" panose="02040A04050005020304" pitchFamily="18" charset="0"/>
              </a:rPr>
              <a:t>Implementazione del codice</a:t>
            </a:r>
          </a:p>
        </p:txBody>
      </p:sp>
      <p:sp>
        <p:nvSpPr>
          <p:cNvPr id="98" name="Freeform 5">
            <a:extLst>
              <a:ext uri="{FF2B5EF4-FFF2-40B4-BE49-F238E27FC236}">
                <a16:creationId xmlns:a16="http://schemas.microsoft.com/office/drawing/2014/main" id="{1E280319-321A-4944-A828-08032D4E9C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5033007"/>
            <a:ext cx="5404022" cy="857047"/>
          </a:xfrm>
          <a:custGeom>
            <a:avLst/>
            <a:gdLst>
              <a:gd name="T0" fmla="*/ 1114 w 1117"/>
              <a:gd name="T1" fmla="*/ 77 h 163"/>
              <a:gd name="T2" fmla="*/ 1040 w 1117"/>
              <a:gd name="T3" fmla="*/ 3 h 163"/>
              <a:gd name="T4" fmla="*/ 1039 w 1117"/>
              <a:gd name="T5" fmla="*/ 2 h 163"/>
              <a:gd name="T6" fmla="*/ 1034 w 1117"/>
              <a:gd name="T7" fmla="*/ 0 h 163"/>
              <a:gd name="T8" fmla="*/ 578 w 1117"/>
              <a:gd name="T9" fmla="*/ 0 h 163"/>
              <a:gd name="T10" fmla="*/ 562 w 1117"/>
              <a:gd name="T11" fmla="*/ 0 h 163"/>
              <a:gd name="T12" fmla="*/ 440 w 1117"/>
              <a:gd name="T13" fmla="*/ 0 h 163"/>
              <a:gd name="T14" fmla="*/ 106 w 1117"/>
              <a:gd name="T15" fmla="*/ 0 h 163"/>
              <a:gd name="T16" fmla="*/ 0 w 1117"/>
              <a:gd name="T17" fmla="*/ 0 h 163"/>
              <a:gd name="T18" fmla="*/ 0 w 1117"/>
              <a:gd name="T19" fmla="*/ 163 h 163"/>
              <a:gd name="T20" fmla="*/ 106 w 1117"/>
              <a:gd name="T21" fmla="*/ 163 h 163"/>
              <a:gd name="T22" fmla="*/ 440 w 1117"/>
              <a:gd name="T23" fmla="*/ 163 h 163"/>
              <a:gd name="T24" fmla="*/ 562 w 1117"/>
              <a:gd name="T25" fmla="*/ 163 h 163"/>
              <a:gd name="T26" fmla="*/ 578 w 1117"/>
              <a:gd name="T27" fmla="*/ 163 h 163"/>
              <a:gd name="T28" fmla="*/ 1034 w 1117"/>
              <a:gd name="T29" fmla="*/ 163 h 163"/>
              <a:gd name="T30" fmla="*/ 1039 w 1117"/>
              <a:gd name="T31" fmla="*/ 161 h 163"/>
              <a:gd name="T32" fmla="*/ 1040 w 1117"/>
              <a:gd name="T33" fmla="*/ 160 h 163"/>
              <a:gd name="T34" fmla="*/ 1114 w 1117"/>
              <a:gd name="T35" fmla="*/ 86 h 163"/>
              <a:gd name="T36" fmla="*/ 1114 w 1117"/>
              <a:gd name="T37" fmla="*/ 77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117" h="163">
                <a:moveTo>
                  <a:pt x="1114" y="77"/>
                </a:moveTo>
                <a:cubicBezTo>
                  <a:pt x="1040" y="3"/>
                  <a:pt x="1040" y="3"/>
                  <a:pt x="1040" y="3"/>
                </a:cubicBezTo>
                <a:cubicBezTo>
                  <a:pt x="1040" y="2"/>
                  <a:pt x="1039" y="2"/>
                  <a:pt x="1039" y="2"/>
                </a:cubicBezTo>
                <a:cubicBezTo>
                  <a:pt x="1038" y="1"/>
                  <a:pt x="1036" y="0"/>
                  <a:pt x="1034" y="0"/>
                </a:cubicBezTo>
                <a:cubicBezTo>
                  <a:pt x="578" y="0"/>
                  <a:pt x="578" y="0"/>
                  <a:pt x="578" y="0"/>
                </a:cubicBezTo>
                <a:cubicBezTo>
                  <a:pt x="562" y="0"/>
                  <a:pt x="562" y="0"/>
                  <a:pt x="562" y="0"/>
                </a:cubicBezTo>
                <a:cubicBezTo>
                  <a:pt x="440" y="0"/>
                  <a:pt x="440" y="0"/>
                  <a:pt x="440" y="0"/>
                </a:cubicBezTo>
                <a:cubicBezTo>
                  <a:pt x="106" y="0"/>
                  <a:pt x="106" y="0"/>
                  <a:pt x="106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3"/>
                  <a:pt x="0" y="163"/>
                  <a:pt x="0" y="163"/>
                </a:cubicBezTo>
                <a:cubicBezTo>
                  <a:pt x="106" y="163"/>
                  <a:pt x="106" y="163"/>
                  <a:pt x="106" y="163"/>
                </a:cubicBezTo>
                <a:cubicBezTo>
                  <a:pt x="440" y="163"/>
                  <a:pt x="440" y="163"/>
                  <a:pt x="440" y="163"/>
                </a:cubicBezTo>
                <a:cubicBezTo>
                  <a:pt x="562" y="163"/>
                  <a:pt x="562" y="163"/>
                  <a:pt x="562" y="163"/>
                </a:cubicBezTo>
                <a:cubicBezTo>
                  <a:pt x="578" y="163"/>
                  <a:pt x="578" y="163"/>
                  <a:pt x="578" y="163"/>
                </a:cubicBezTo>
                <a:cubicBezTo>
                  <a:pt x="1034" y="163"/>
                  <a:pt x="1034" y="163"/>
                  <a:pt x="1034" y="163"/>
                </a:cubicBezTo>
                <a:cubicBezTo>
                  <a:pt x="1036" y="163"/>
                  <a:pt x="1038" y="162"/>
                  <a:pt x="1039" y="161"/>
                </a:cubicBezTo>
                <a:cubicBezTo>
                  <a:pt x="1039" y="160"/>
                  <a:pt x="1040" y="160"/>
                  <a:pt x="1040" y="160"/>
                </a:cubicBezTo>
                <a:cubicBezTo>
                  <a:pt x="1114" y="86"/>
                  <a:pt x="1114" y="86"/>
                  <a:pt x="1114" y="86"/>
                </a:cubicBezTo>
                <a:cubicBezTo>
                  <a:pt x="1117" y="83"/>
                  <a:pt x="1117" y="79"/>
                  <a:pt x="1114" y="7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38" name="Group 7">
            <a:extLst>
              <a:ext uri="{FF2B5EF4-FFF2-40B4-BE49-F238E27FC236}">
                <a16:creationId xmlns:a16="http://schemas.microsoft.com/office/drawing/2014/main" id="{72753D1A-511A-43A2-B175-FDD3BE5E98B0}"/>
              </a:ext>
            </a:extLst>
          </p:cNvPr>
          <p:cNvGrpSpPr/>
          <p:nvPr/>
        </p:nvGrpSpPr>
        <p:grpSpPr>
          <a:xfrm>
            <a:off x="5031115" y="380184"/>
            <a:ext cx="768979" cy="717074"/>
            <a:chOff x="1921112" y="114053"/>
            <a:chExt cx="8110307" cy="6629895"/>
          </a:xfrm>
        </p:grpSpPr>
        <p:sp>
          <p:nvSpPr>
            <p:cNvPr id="39" name="Figure">
              <a:extLst>
                <a:ext uri="{FF2B5EF4-FFF2-40B4-BE49-F238E27FC236}">
                  <a16:creationId xmlns:a16="http://schemas.microsoft.com/office/drawing/2014/main" id="{8571E36D-B70F-4863-A072-7BEE9743F444}"/>
                </a:ext>
              </a:extLst>
            </p:cNvPr>
            <p:cNvSpPr/>
            <p:nvPr/>
          </p:nvSpPr>
          <p:spPr>
            <a:xfrm>
              <a:off x="3867079" y="785076"/>
              <a:ext cx="4801950" cy="59588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93" h="20744" extrusionOk="0">
                  <a:moveTo>
                    <a:pt x="50" y="8912"/>
                  </a:moveTo>
                  <a:cubicBezTo>
                    <a:pt x="599" y="13351"/>
                    <a:pt x="9033" y="21184"/>
                    <a:pt x="14691" y="20725"/>
                  </a:cubicBezTo>
                  <a:cubicBezTo>
                    <a:pt x="20349" y="20265"/>
                    <a:pt x="21091" y="11684"/>
                    <a:pt x="20542" y="7246"/>
                  </a:cubicBezTo>
                  <a:cubicBezTo>
                    <a:pt x="19992" y="2808"/>
                    <a:pt x="14951" y="-416"/>
                    <a:pt x="9293" y="43"/>
                  </a:cubicBezTo>
                  <a:cubicBezTo>
                    <a:pt x="3636" y="503"/>
                    <a:pt x="-509" y="4474"/>
                    <a:pt x="50" y="8912"/>
                  </a:cubicBezTo>
                  <a:close/>
                </a:path>
              </a:pathLst>
            </a:custGeom>
            <a:solidFill>
              <a:schemeClr val="accent6"/>
            </a:solidFill>
            <a:ln w="12700">
              <a:miter lim="400000"/>
            </a:ln>
          </p:spPr>
          <p:txBody>
            <a:bodyPr lIns="28575" tIns="28575" rIns="28575" bIns="28575" anchor="ctr"/>
            <a:lstStyle/>
            <a:p>
              <a:pPr algn="ctr" defTabSz="342900" hangingPunct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25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sym typeface="Gill Sans"/>
              </a:endParaRPr>
            </a:p>
          </p:txBody>
        </p:sp>
        <p:sp>
          <p:nvSpPr>
            <p:cNvPr id="40" name="Figure">
              <a:extLst>
                <a:ext uri="{FF2B5EF4-FFF2-40B4-BE49-F238E27FC236}">
                  <a16:creationId xmlns:a16="http://schemas.microsoft.com/office/drawing/2014/main" id="{26C0581C-D057-48E5-BB8C-4ECA1BE8F386}"/>
                </a:ext>
              </a:extLst>
            </p:cNvPr>
            <p:cNvSpPr/>
            <p:nvPr/>
          </p:nvSpPr>
          <p:spPr>
            <a:xfrm>
              <a:off x="2927648" y="1746876"/>
              <a:ext cx="7103771" cy="48296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589" h="18693" extrusionOk="0">
                  <a:moveTo>
                    <a:pt x="245" y="15021"/>
                  </a:moveTo>
                  <a:cubicBezTo>
                    <a:pt x="1306" y="18233"/>
                    <a:pt x="6123" y="19289"/>
                    <a:pt x="10101" y="18380"/>
                  </a:cubicBezTo>
                  <a:cubicBezTo>
                    <a:pt x="14080" y="17471"/>
                    <a:pt x="20377" y="13324"/>
                    <a:pt x="19507" y="5836"/>
                  </a:cubicBezTo>
                  <a:cubicBezTo>
                    <a:pt x="19168" y="2918"/>
                    <a:pt x="16966" y="-2311"/>
                    <a:pt x="8751" y="1135"/>
                  </a:cubicBezTo>
                  <a:cubicBezTo>
                    <a:pt x="4192" y="3048"/>
                    <a:pt x="-1223" y="10588"/>
                    <a:pt x="245" y="15021"/>
                  </a:cubicBezTo>
                  <a:close/>
                </a:path>
              </a:pathLst>
            </a:custGeom>
            <a:solidFill>
              <a:srgbClr val="8DB1C4">
                <a:alpha val="80000"/>
              </a:srgbClr>
            </a:solidFill>
            <a:ln w="12700">
              <a:miter lim="400000"/>
            </a:ln>
          </p:spPr>
          <p:txBody>
            <a:bodyPr lIns="28575" tIns="28575" rIns="28575" bIns="28575" anchor="ctr"/>
            <a:lstStyle/>
            <a:p>
              <a:pPr algn="ctr" defTabSz="342900" hangingPunct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25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sym typeface="Gill Sans"/>
              </a:endParaRPr>
            </a:p>
          </p:txBody>
        </p:sp>
        <p:sp>
          <p:nvSpPr>
            <p:cNvPr id="41" name="Figure">
              <a:extLst>
                <a:ext uri="{FF2B5EF4-FFF2-40B4-BE49-F238E27FC236}">
                  <a16:creationId xmlns:a16="http://schemas.microsoft.com/office/drawing/2014/main" id="{CD890C54-643A-417B-8DF8-E03DB525A391}"/>
                </a:ext>
              </a:extLst>
            </p:cNvPr>
            <p:cNvSpPr/>
            <p:nvPr/>
          </p:nvSpPr>
          <p:spPr>
            <a:xfrm>
              <a:off x="2368458" y="1388995"/>
              <a:ext cx="6998772" cy="48122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116" extrusionOk="0">
                  <a:moveTo>
                    <a:pt x="0" y="7130"/>
                  </a:moveTo>
                  <a:cubicBezTo>
                    <a:pt x="0" y="12861"/>
                    <a:pt x="8015" y="19116"/>
                    <a:pt x="12433" y="19116"/>
                  </a:cubicBezTo>
                  <a:cubicBezTo>
                    <a:pt x="16851" y="19116"/>
                    <a:pt x="21600" y="12861"/>
                    <a:pt x="21600" y="7130"/>
                  </a:cubicBezTo>
                  <a:cubicBezTo>
                    <a:pt x="21600" y="1399"/>
                    <a:pt x="19736" y="-2484"/>
                    <a:pt x="13206" y="1861"/>
                  </a:cubicBezTo>
                  <a:cubicBezTo>
                    <a:pt x="9285" y="4482"/>
                    <a:pt x="0" y="1399"/>
                    <a:pt x="0" y="7130"/>
                  </a:cubicBez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 w="12700">
              <a:miter lim="400000"/>
            </a:ln>
          </p:spPr>
          <p:txBody>
            <a:bodyPr lIns="28575" tIns="28575" rIns="28575" bIns="28575" anchor="ctr"/>
            <a:lstStyle/>
            <a:p>
              <a:pPr algn="ctr" defTabSz="342900" hangingPunct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250" kern="0" dirty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sym typeface="Gill Sans"/>
              </a:endParaRPr>
            </a:p>
          </p:txBody>
        </p:sp>
        <p:sp>
          <p:nvSpPr>
            <p:cNvPr id="42" name="Figure">
              <a:extLst>
                <a:ext uri="{FF2B5EF4-FFF2-40B4-BE49-F238E27FC236}">
                  <a16:creationId xmlns:a16="http://schemas.microsoft.com/office/drawing/2014/main" id="{88BA6264-6A4A-497C-A8B9-FE5FD043025C}"/>
                </a:ext>
              </a:extLst>
            </p:cNvPr>
            <p:cNvSpPr/>
            <p:nvPr/>
          </p:nvSpPr>
          <p:spPr>
            <a:xfrm>
              <a:off x="6730112" y="114053"/>
              <a:ext cx="1313884" cy="11862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415" h="19060" extrusionOk="0">
                  <a:moveTo>
                    <a:pt x="1251" y="17706"/>
                  </a:moveTo>
                  <a:cubicBezTo>
                    <a:pt x="3633" y="20258"/>
                    <a:pt x="13007" y="19180"/>
                    <a:pt x="16737" y="14651"/>
                  </a:cubicBezTo>
                  <a:cubicBezTo>
                    <a:pt x="20468" y="10087"/>
                    <a:pt x="17145" y="3797"/>
                    <a:pt x="14794" y="1210"/>
                  </a:cubicBezTo>
                  <a:cubicBezTo>
                    <a:pt x="12411" y="-1342"/>
                    <a:pt x="7458" y="275"/>
                    <a:pt x="3727" y="4804"/>
                  </a:cubicBezTo>
                  <a:cubicBezTo>
                    <a:pt x="-3" y="9368"/>
                    <a:pt x="-1132" y="15155"/>
                    <a:pt x="1251" y="17706"/>
                  </a:cubicBezTo>
                  <a:close/>
                </a:path>
              </a:pathLst>
            </a:custGeom>
            <a:solidFill>
              <a:schemeClr val="accent3"/>
            </a:solidFill>
            <a:ln w="12700">
              <a:miter lim="400000"/>
            </a:ln>
          </p:spPr>
          <p:txBody>
            <a:bodyPr lIns="28575" tIns="28575" rIns="28575" bIns="28575" anchor="ctr"/>
            <a:lstStyle/>
            <a:p>
              <a:pPr algn="ctr" defTabSz="342900" hangingPunct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25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sym typeface="Gill Sans"/>
              </a:endParaRPr>
            </a:p>
          </p:txBody>
        </p:sp>
        <p:sp>
          <p:nvSpPr>
            <p:cNvPr id="43" name="Figure">
              <a:extLst>
                <a:ext uri="{FF2B5EF4-FFF2-40B4-BE49-F238E27FC236}">
                  <a16:creationId xmlns:a16="http://schemas.microsoft.com/office/drawing/2014/main" id="{22C1F331-12C8-4E02-925C-F80ED3A370D7}"/>
                </a:ext>
              </a:extLst>
            </p:cNvPr>
            <p:cNvSpPr/>
            <p:nvPr/>
          </p:nvSpPr>
          <p:spPr>
            <a:xfrm>
              <a:off x="1921112" y="4207292"/>
              <a:ext cx="875650" cy="8921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088" h="18770" extrusionOk="0">
                  <a:moveTo>
                    <a:pt x="18567" y="15982"/>
                  </a:moveTo>
                  <a:cubicBezTo>
                    <a:pt x="20371" y="12782"/>
                    <a:pt x="17299" y="3276"/>
                    <a:pt x="12326" y="688"/>
                  </a:cubicBezTo>
                  <a:cubicBezTo>
                    <a:pt x="7352" y="-1900"/>
                    <a:pt x="2379" y="3418"/>
                    <a:pt x="575" y="6665"/>
                  </a:cubicBezTo>
                  <a:cubicBezTo>
                    <a:pt x="-1229" y="9865"/>
                    <a:pt x="1355" y="14571"/>
                    <a:pt x="6329" y="17159"/>
                  </a:cubicBezTo>
                  <a:cubicBezTo>
                    <a:pt x="11253" y="19700"/>
                    <a:pt x="16763" y="19182"/>
                    <a:pt x="18567" y="15982"/>
                  </a:cubicBezTo>
                  <a:close/>
                </a:path>
              </a:pathLst>
            </a:custGeom>
            <a:solidFill>
              <a:schemeClr val="accent3"/>
            </a:solidFill>
            <a:ln w="12700">
              <a:miter lim="400000"/>
            </a:ln>
          </p:spPr>
          <p:txBody>
            <a:bodyPr lIns="28575" tIns="28575" rIns="28575" bIns="28575" anchor="ctr"/>
            <a:lstStyle/>
            <a:p>
              <a:pPr algn="ctr" defTabSz="342900" hangingPunct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25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sym typeface="Gill Sans"/>
              </a:endParaRPr>
            </a:p>
          </p:txBody>
        </p:sp>
        <p:sp>
          <p:nvSpPr>
            <p:cNvPr id="44" name="Figure">
              <a:extLst>
                <a:ext uri="{FF2B5EF4-FFF2-40B4-BE49-F238E27FC236}">
                  <a16:creationId xmlns:a16="http://schemas.microsoft.com/office/drawing/2014/main" id="{9CF80503-2039-4065-97F0-D013D703E48D}"/>
                </a:ext>
              </a:extLst>
            </p:cNvPr>
            <p:cNvSpPr/>
            <p:nvPr/>
          </p:nvSpPr>
          <p:spPr>
            <a:xfrm>
              <a:off x="8765547" y="1031118"/>
              <a:ext cx="604493" cy="5757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202" h="18783" extrusionOk="0">
                  <a:moveTo>
                    <a:pt x="402" y="2508"/>
                  </a:moveTo>
                  <a:cubicBezTo>
                    <a:pt x="-1232" y="5646"/>
                    <a:pt x="2321" y="15132"/>
                    <a:pt x="7365" y="17978"/>
                  </a:cubicBezTo>
                  <a:cubicBezTo>
                    <a:pt x="12410" y="20751"/>
                    <a:pt x="17100" y="15716"/>
                    <a:pt x="18734" y="12651"/>
                  </a:cubicBezTo>
                  <a:cubicBezTo>
                    <a:pt x="20368" y="9513"/>
                    <a:pt x="17597" y="4770"/>
                    <a:pt x="12481" y="1997"/>
                  </a:cubicBezTo>
                  <a:cubicBezTo>
                    <a:pt x="7436" y="-849"/>
                    <a:pt x="2036" y="-630"/>
                    <a:pt x="402" y="2508"/>
                  </a:cubicBezTo>
                  <a:close/>
                </a:path>
              </a:pathLst>
            </a:custGeom>
            <a:solidFill>
              <a:schemeClr val="accent2"/>
            </a:solidFill>
            <a:ln w="12700">
              <a:miter lim="400000"/>
            </a:ln>
          </p:spPr>
          <p:txBody>
            <a:bodyPr lIns="28575" tIns="28575" rIns="28575" bIns="28575" anchor="ctr"/>
            <a:lstStyle/>
            <a:p>
              <a:pPr algn="ctr" defTabSz="342900" hangingPunct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25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sym typeface="Gill Sans"/>
              </a:endParaRPr>
            </a:p>
          </p:txBody>
        </p:sp>
      </p:grpSp>
      <p:pic>
        <p:nvPicPr>
          <p:cNvPr id="10" name="Immagine 9">
            <a:extLst>
              <a:ext uri="{FF2B5EF4-FFF2-40B4-BE49-F238E27FC236}">
                <a16:creationId xmlns:a16="http://schemas.microsoft.com/office/drawing/2014/main" id="{69B39437-3647-4E39-BEE8-53506F6969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5" r="16991" b="2"/>
          <a:stretch/>
        </p:blipFill>
        <p:spPr>
          <a:xfrm>
            <a:off x="5504673" y="729639"/>
            <a:ext cx="3172925" cy="5774158"/>
          </a:xfrm>
          <a:prstGeom prst="rect">
            <a:avLst/>
          </a:prstGeom>
          <a:ln w="25400">
            <a:solidFill>
              <a:schemeClr val="accent1"/>
            </a:solidFill>
          </a:ln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9C84179D-2D7F-48EB-ADB7-B82F37C34AB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98" r="32630"/>
          <a:stretch/>
        </p:blipFill>
        <p:spPr>
          <a:xfrm>
            <a:off x="8782410" y="729639"/>
            <a:ext cx="3189606" cy="5774157"/>
          </a:xfrm>
          <a:prstGeom prst="rect">
            <a:avLst/>
          </a:prstGeom>
          <a:ln w="25400">
            <a:solidFill>
              <a:schemeClr val="accent1"/>
            </a:solidFill>
          </a:ln>
        </p:spPr>
      </p:pic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054BEF52-61B4-4024-A510-2BCD9D69D2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307626" y="5278967"/>
            <a:ext cx="779767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10</a:t>
            </a:fld>
            <a:endParaRPr lang="en-US" dirty="0"/>
          </a:p>
        </p:txBody>
      </p:sp>
      <p:pic>
        <p:nvPicPr>
          <p:cNvPr id="45" name="Immagine 44">
            <a:extLst>
              <a:ext uri="{FF2B5EF4-FFF2-40B4-BE49-F238E27FC236}">
                <a16:creationId xmlns:a16="http://schemas.microsoft.com/office/drawing/2014/main" id="{9A0BA498-0C44-48C8-9627-FA6BEBEE8B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799" y="5276234"/>
            <a:ext cx="423023" cy="365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7293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7">
            <a:extLst>
              <a:ext uri="{FF2B5EF4-FFF2-40B4-BE49-F238E27FC236}">
                <a16:creationId xmlns:a16="http://schemas.microsoft.com/office/drawing/2014/main" id="{26D02CAB-0307-434F-8C37-6315591BF0FE}"/>
              </a:ext>
            </a:extLst>
          </p:cNvPr>
          <p:cNvGrpSpPr/>
          <p:nvPr/>
        </p:nvGrpSpPr>
        <p:grpSpPr>
          <a:xfrm>
            <a:off x="6533534" y="2958980"/>
            <a:ext cx="1009863" cy="940040"/>
            <a:chOff x="1921112" y="114053"/>
            <a:chExt cx="8110307" cy="6629895"/>
          </a:xfrm>
        </p:grpSpPr>
        <p:sp>
          <p:nvSpPr>
            <p:cNvPr id="17" name="Figure">
              <a:extLst>
                <a:ext uri="{FF2B5EF4-FFF2-40B4-BE49-F238E27FC236}">
                  <a16:creationId xmlns:a16="http://schemas.microsoft.com/office/drawing/2014/main" id="{4FFE559C-F46F-4EA0-B82E-E291C63BEB52}"/>
                </a:ext>
              </a:extLst>
            </p:cNvPr>
            <p:cNvSpPr/>
            <p:nvPr/>
          </p:nvSpPr>
          <p:spPr>
            <a:xfrm>
              <a:off x="3867079" y="785076"/>
              <a:ext cx="4801950" cy="59588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93" h="20744" extrusionOk="0">
                  <a:moveTo>
                    <a:pt x="50" y="8912"/>
                  </a:moveTo>
                  <a:cubicBezTo>
                    <a:pt x="599" y="13351"/>
                    <a:pt x="9033" y="21184"/>
                    <a:pt x="14691" y="20725"/>
                  </a:cubicBezTo>
                  <a:cubicBezTo>
                    <a:pt x="20349" y="20265"/>
                    <a:pt x="21091" y="11684"/>
                    <a:pt x="20542" y="7246"/>
                  </a:cubicBezTo>
                  <a:cubicBezTo>
                    <a:pt x="19992" y="2808"/>
                    <a:pt x="14951" y="-416"/>
                    <a:pt x="9293" y="43"/>
                  </a:cubicBezTo>
                  <a:cubicBezTo>
                    <a:pt x="3636" y="503"/>
                    <a:pt x="-509" y="4474"/>
                    <a:pt x="50" y="8912"/>
                  </a:cubicBezTo>
                  <a:close/>
                </a:path>
              </a:pathLst>
            </a:custGeom>
            <a:solidFill>
              <a:schemeClr val="accent6"/>
            </a:solidFill>
            <a:ln w="12700">
              <a:miter lim="400000"/>
            </a:ln>
          </p:spPr>
          <p:txBody>
            <a:bodyPr lIns="28575" tIns="28575" rIns="28575" bIns="28575" anchor="ctr"/>
            <a:lstStyle/>
            <a:p>
              <a:pPr algn="ctr" defTabSz="342900" hangingPunct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25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sym typeface="Gill Sans"/>
              </a:endParaRPr>
            </a:p>
          </p:txBody>
        </p:sp>
        <p:sp>
          <p:nvSpPr>
            <p:cNvPr id="19" name="Figure">
              <a:extLst>
                <a:ext uri="{FF2B5EF4-FFF2-40B4-BE49-F238E27FC236}">
                  <a16:creationId xmlns:a16="http://schemas.microsoft.com/office/drawing/2014/main" id="{D4FE7F82-8543-491D-93B2-88913B4775D3}"/>
                </a:ext>
              </a:extLst>
            </p:cNvPr>
            <p:cNvSpPr/>
            <p:nvPr/>
          </p:nvSpPr>
          <p:spPr>
            <a:xfrm>
              <a:off x="2927648" y="1746876"/>
              <a:ext cx="7103771" cy="48296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589" h="18693" extrusionOk="0">
                  <a:moveTo>
                    <a:pt x="245" y="15021"/>
                  </a:moveTo>
                  <a:cubicBezTo>
                    <a:pt x="1306" y="18233"/>
                    <a:pt x="6123" y="19289"/>
                    <a:pt x="10101" y="18380"/>
                  </a:cubicBezTo>
                  <a:cubicBezTo>
                    <a:pt x="14080" y="17471"/>
                    <a:pt x="20377" y="13324"/>
                    <a:pt x="19507" y="5836"/>
                  </a:cubicBezTo>
                  <a:cubicBezTo>
                    <a:pt x="19168" y="2918"/>
                    <a:pt x="16966" y="-2311"/>
                    <a:pt x="8751" y="1135"/>
                  </a:cubicBezTo>
                  <a:cubicBezTo>
                    <a:pt x="4192" y="3048"/>
                    <a:pt x="-1223" y="10588"/>
                    <a:pt x="245" y="15021"/>
                  </a:cubicBezTo>
                  <a:close/>
                </a:path>
              </a:pathLst>
            </a:custGeom>
            <a:solidFill>
              <a:srgbClr val="8DB1C4">
                <a:alpha val="80000"/>
              </a:srgbClr>
            </a:solidFill>
            <a:ln w="12700">
              <a:miter lim="400000"/>
            </a:ln>
          </p:spPr>
          <p:txBody>
            <a:bodyPr lIns="28575" tIns="28575" rIns="28575" bIns="28575" anchor="ctr"/>
            <a:lstStyle/>
            <a:p>
              <a:pPr algn="ctr" defTabSz="342900" hangingPunct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25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sym typeface="Gill Sans"/>
              </a:endParaRPr>
            </a:p>
          </p:txBody>
        </p:sp>
        <p:sp>
          <p:nvSpPr>
            <p:cNvPr id="20" name="Figure">
              <a:extLst>
                <a:ext uri="{FF2B5EF4-FFF2-40B4-BE49-F238E27FC236}">
                  <a16:creationId xmlns:a16="http://schemas.microsoft.com/office/drawing/2014/main" id="{54503FFE-3595-439B-AA4C-0C3FCF967F05}"/>
                </a:ext>
              </a:extLst>
            </p:cNvPr>
            <p:cNvSpPr/>
            <p:nvPr/>
          </p:nvSpPr>
          <p:spPr>
            <a:xfrm>
              <a:off x="2368458" y="1388995"/>
              <a:ext cx="6998772" cy="48122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116" extrusionOk="0">
                  <a:moveTo>
                    <a:pt x="0" y="7130"/>
                  </a:moveTo>
                  <a:cubicBezTo>
                    <a:pt x="0" y="12861"/>
                    <a:pt x="8015" y="19116"/>
                    <a:pt x="12433" y="19116"/>
                  </a:cubicBezTo>
                  <a:cubicBezTo>
                    <a:pt x="16851" y="19116"/>
                    <a:pt x="21600" y="12861"/>
                    <a:pt x="21600" y="7130"/>
                  </a:cubicBezTo>
                  <a:cubicBezTo>
                    <a:pt x="21600" y="1399"/>
                    <a:pt x="19736" y="-2484"/>
                    <a:pt x="13206" y="1861"/>
                  </a:cubicBezTo>
                  <a:cubicBezTo>
                    <a:pt x="9285" y="4482"/>
                    <a:pt x="0" y="1399"/>
                    <a:pt x="0" y="7130"/>
                  </a:cubicBez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 w="12700">
              <a:miter lim="400000"/>
            </a:ln>
          </p:spPr>
          <p:txBody>
            <a:bodyPr lIns="28575" tIns="28575" rIns="28575" bIns="28575" anchor="ctr"/>
            <a:lstStyle/>
            <a:p>
              <a:pPr algn="ctr" defTabSz="342900" hangingPunct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250" kern="0" dirty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sym typeface="Gill Sans"/>
              </a:endParaRPr>
            </a:p>
          </p:txBody>
        </p:sp>
        <p:sp>
          <p:nvSpPr>
            <p:cNvPr id="21" name="Figure">
              <a:extLst>
                <a:ext uri="{FF2B5EF4-FFF2-40B4-BE49-F238E27FC236}">
                  <a16:creationId xmlns:a16="http://schemas.microsoft.com/office/drawing/2014/main" id="{816DD59A-632C-4709-AA3E-B7EBD27AF3FE}"/>
                </a:ext>
              </a:extLst>
            </p:cNvPr>
            <p:cNvSpPr/>
            <p:nvPr/>
          </p:nvSpPr>
          <p:spPr>
            <a:xfrm>
              <a:off x="6730112" y="114053"/>
              <a:ext cx="1313884" cy="11862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415" h="19060" extrusionOk="0">
                  <a:moveTo>
                    <a:pt x="1251" y="17706"/>
                  </a:moveTo>
                  <a:cubicBezTo>
                    <a:pt x="3633" y="20258"/>
                    <a:pt x="13007" y="19180"/>
                    <a:pt x="16737" y="14651"/>
                  </a:cubicBezTo>
                  <a:cubicBezTo>
                    <a:pt x="20468" y="10087"/>
                    <a:pt x="17145" y="3797"/>
                    <a:pt x="14794" y="1210"/>
                  </a:cubicBezTo>
                  <a:cubicBezTo>
                    <a:pt x="12411" y="-1342"/>
                    <a:pt x="7458" y="275"/>
                    <a:pt x="3727" y="4804"/>
                  </a:cubicBezTo>
                  <a:cubicBezTo>
                    <a:pt x="-3" y="9368"/>
                    <a:pt x="-1132" y="15155"/>
                    <a:pt x="1251" y="17706"/>
                  </a:cubicBezTo>
                  <a:close/>
                </a:path>
              </a:pathLst>
            </a:custGeom>
            <a:solidFill>
              <a:schemeClr val="accent3"/>
            </a:solidFill>
            <a:ln w="12700">
              <a:miter lim="400000"/>
            </a:ln>
          </p:spPr>
          <p:txBody>
            <a:bodyPr lIns="28575" tIns="28575" rIns="28575" bIns="28575" anchor="ctr"/>
            <a:lstStyle/>
            <a:p>
              <a:pPr algn="ctr" defTabSz="342900" hangingPunct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25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sym typeface="Gill Sans"/>
              </a:endParaRPr>
            </a:p>
          </p:txBody>
        </p:sp>
        <p:sp>
          <p:nvSpPr>
            <p:cNvPr id="22" name="Figure">
              <a:extLst>
                <a:ext uri="{FF2B5EF4-FFF2-40B4-BE49-F238E27FC236}">
                  <a16:creationId xmlns:a16="http://schemas.microsoft.com/office/drawing/2014/main" id="{4A0D3A36-6991-46DD-BC8E-33234FF6B4FE}"/>
                </a:ext>
              </a:extLst>
            </p:cNvPr>
            <p:cNvSpPr/>
            <p:nvPr/>
          </p:nvSpPr>
          <p:spPr>
            <a:xfrm>
              <a:off x="1921112" y="4207292"/>
              <a:ext cx="875650" cy="8921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088" h="18770" extrusionOk="0">
                  <a:moveTo>
                    <a:pt x="18567" y="15982"/>
                  </a:moveTo>
                  <a:cubicBezTo>
                    <a:pt x="20371" y="12782"/>
                    <a:pt x="17299" y="3276"/>
                    <a:pt x="12326" y="688"/>
                  </a:cubicBezTo>
                  <a:cubicBezTo>
                    <a:pt x="7352" y="-1900"/>
                    <a:pt x="2379" y="3418"/>
                    <a:pt x="575" y="6665"/>
                  </a:cubicBezTo>
                  <a:cubicBezTo>
                    <a:pt x="-1229" y="9865"/>
                    <a:pt x="1355" y="14571"/>
                    <a:pt x="6329" y="17159"/>
                  </a:cubicBezTo>
                  <a:cubicBezTo>
                    <a:pt x="11253" y="19700"/>
                    <a:pt x="16763" y="19182"/>
                    <a:pt x="18567" y="15982"/>
                  </a:cubicBezTo>
                  <a:close/>
                </a:path>
              </a:pathLst>
            </a:custGeom>
            <a:solidFill>
              <a:schemeClr val="accent3"/>
            </a:solidFill>
            <a:ln w="12700">
              <a:miter lim="400000"/>
            </a:ln>
          </p:spPr>
          <p:txBody>
            <a:bodyPr lIns="28575" tIns="28575" rIns="28575" bIns="28575" anchor="ctr"/>
            <a:lstStyle/>
            <a:p>
              <a:pPr algn="ctr" defTabSz="342900" hangingPunct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25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sym typeface="Gill Sans"/>
              </a:endParaRPr>
            </a:p>
          </p:txBody>
        </p:sp>
        <p:sp>
          <p:nvSpPr>
            <p:cNvPr id="23" name="Figure">
              <a:extLst>
                <a:ext uri="{FF2B5EF4-FFF2-40B4-BE49-F238E27FC236}">
                  <a16:creationId xmlns:a16="http://schemas.microsoft.com/office/drawing/2014/main" id="{925A7992-A033-48E8-B0DF-96BC536CC7C9}"/>
                </a:ext>
              </a:extLst>
            </p:cNvPr>
            <p:cNvSpPr/>
            <p:nvPr/>
          </p:nvSpPr>
          <p:spPr>
            <a:xfrm>
              <a:off x="8765547" y="1031118"/>
              <a:ext cx="604493" cy="5757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202" h="18783" extrusionOk="0">
                  <a:moveTo>
                    <a:pt x="402" y="2508"/>
                  </a:moveTo>
                  <a:cubicBezTo>
                    <a:pt x="-1232" y="5646"/>
                    <a:pt x="2321" y="15132"/>
                    <a:pt x="7365" y="17978"/>
                  </a:cubicBezTo>
                  <a:cubicBezTo>
                    <a:pt x="12410" y="20751"/>
                    <a:pt x="17100" y="15716"/>
                    <a:pt x="18734" y="12651"/>
                  </a:cubicBezTo>
                  <a:cubicBezTo>
                    <a:pt x="20368" y="9513"/>
                    <a:pt x="17597" y="4770"/>
                    <a:pt x="12481" y="1997"/>
                  </a:cubicBezTo>
                  <a:cubicBezTo>
                    <a:pt x="7436" y="-849"/>
                    <a:pt x="2036" y="-630"/>
                    <a:pt x="402" y="2508"/>
                  </a:cubicBezTo>
                  <a:close/>
                </a:path>
              </a:pathLst>
            </a:custGeom>
            <a:solidFill>
              <a:schemeClr val="accent2"/>
            </a:solidFill>
            <a:ln w="12700">
              <a:miter lim="400000"/>
            </a:ln>
          </p:spPr>
          <p:txBody>
            <a:bodyPr lIns="28575" tIns="28575" rIns="28575" bIns="28575" anchor="ctr"/>
            <a:lstStyle/>
            <a:p>
              <a:pPr algn="ctr" defTabSz="342900" hangingPunct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25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sym typeface="Gill Sans"/>
              </a:endParaRPr>
            </a:p>
          </p:txBody>
        </p:sp>
      </p:grpSp>
      <p:pic>
        <p:nvPicPr>
          <p:cNvPr id="4" name="Immagine 3" descr="Immagine che contiene testo&#10;&#10;Descrizione generata automaticamente">
            <a:extLst>
              <a:ext uri="{FF2B5EF4-FFF2-40B4-BE49-F238E27FC236}">
                <a16:creationId xmlns:a16="http://schemas.microsoft.com/office/drawing/2014/main" id="{EE507DE4-422E-49D4-A4C0-05BD6FAF99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6160" y="1493894"/>
            <a:ext cx="4261657" cy="2943837"/>
          </a:xfrm>
          <a:prstGeom prst="rect">
            <a:avLst/>
          </a:prstGeom>
          <a:ln w="25400">
            <a:solidFill>
              <a:schemeClr val="accent1"/>
            </a:solidFill>
          </a:ln>
        </p:spPr>
      </p:pic>
      <p:sp>
        <p:nvSpPr>
          <p:cNvPr id="5" name="Titolo 1">
            <a:extLst>
              <a:ext uri="{FF2B5EF4-FFF2-40B4-BE49-F238E27FC236}">
                <a16:creationId xmlns:a16="http://schemas.microsoft.com/office/drawing/2014/main" id="{AC4A5CD8-A6A1-4C85-8C66-CE71B4EEFAEB}"/>
              </a:ext>
            </a:extLst>
          </p:cNvPr>
          <p:cNvSpPr txBox="1">
            <a:spLocks/>
          </p:cNvSpPr>
          <p:nvPr/>
        </p:nvSpPr>
        <p:spPr>
          <a:xfrm>
            <a:off x="1638300" y="115482"/>
            <a:ext cx="8915399" cy="11624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 defTabSz="457200">
              <a:spcAft>
                <a:spcPts val="600"/>
              </a:spcAft>
            </a:pPr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Amasis MT Pro Black" panose="02040A04050005020304" pitchFamily="18" charset="0"/>
              </a:rPr>
              <a:t>Lettura e scrittura sulla seriale</a:t>
            </a:r>
          </a:p>
        </p:txBody>
      </p:sp>
      <p:sp>
        <p:nvSpPr>
          <p:cNvPr id="18" name="Segnaposto numero diapositiva 17">
            <a:extLst>
              <a:ext uri="{FF2B5EF4-FFF2-40B4-BE49-F238E27FC236}">
                <a16:creationId xmlns:a16="http://schemas.microsoft.com/office/drawing/2014/main" id="{80CE1781-D03B-43C0-90E7-692C60B35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11</a:t>
            </a:fld>
            <a:endParaRPr lang="en-US" dirty="0"/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354B25E8-5C62-483C-9957-4AC55C9D90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9011" y="1493894"/>
            <a:ext cx="5158990" cy="5020875"/>
          </a:xfrm>
          <a:prstGeom prst="rect">
            <a:avLst/>
          </a:prstGeom>
          <a:ln w="25400">
            <a:solidFill>
              <a:schemeClr val="accent1"/>
            </a:solidFill>
          </a:ln>
        </p:spPr>
      </p:pic>
      <p:pic>
        <p:nvPicPr>
          <p:cNvPr id="3" name="Immagine 2" descr="Immagine che contiene testo&#10;&#10;Descrizione generata automaticamente">
            <a:extLst>
              <a:ext uri="{FF2B5EF4-FFF2-40B4-BE49-F238E27FC236}">
                <a16:creationId xmlns:a16="http://schemas.microsoft.com/office/drawing/2014/main" id="{0F77C381-6F67-48C1-A134-C63ED36D4F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4885" y="3756448"/>
            <a:ext cx="2513636" cy="2916121"/>
          </a:xfrm>
          <a:prstGeom prst="rect">
            <a:avLst/>
          </a:prstGeom>
          <a:ln w="25400">
            <a:solidFill>
              <a:schemeClr val="accent1"/>
            </a:solidFill>
          </a:ln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B49DF68F-EE7D-4396-BAB7-589BAFBA9D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162" y="787782"/>
            <a:ext cx="423023" cy="365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3954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Arco 14">
            <a:extLst>
              <a:ext uri="{FF2B5EF4-FFF2-40B4-BE49-F238E27FC236}">
                <a16:creationId xmlns:a16="http://schemas.microsoft.com/office/drawing/2014/main" id="{F218B274-8B08-425E-B2AC-9938F523BF67}"/>
              </a:ext>
            </a:extLst>
          </p:cNvPr>
          <p:cNvSpPr/>
          <p:nvPr/>
        </p:nvSpPr>
        <p:spPr>
          <a:xfrm rot="13372455">
            <a:off x="4758504" y="3394938"/>
            <a:ext cx="3759257" cy="2917767"/>
          </a:xfrm>
          <a:prstGeom prst="arc">
            <a:avLst>
              <a:gd name="adj1" fmla="val 16504048"/>
              <a:gd name="adj2" fmla="val 21045588"/>
            </a:avLst>
          </a:prstGeom>
          <a:ln w="444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Arco 15">
            <a:extLst>
              <a:ext uri="{FF2B5EF4-FFF2-40B4-BE49-F238E27FC236}">
                <a16:creationId xmlns:a16="http://schemas.microsoft.com/office/drawing/2014/main" id="{9846EBC8-CE8F-4AE2-BC80-4412E617439F}"/>
              </a:ext>
            </a:extLst>
          </p:cNvPr>
          <p:cNvSpPr/>
          <p:nvPr/>
        </p:nvSpPr>
        <p:spPr>
          <a:xfrm rot="14789304">
            <a:off x="5161786" y="2964532"/>
            <a:ext cx="3759257" cy="2917767"/>
          </a:xfrm>
          <a:prstGeom prst="arc">
            <a:avLst>
              <a:gd name="adj1" fmla="val 16504048"/>
              <a:gd name="adj2" fmla="val 21045588"/>
            </a:avLst>
          </a:prstGeom>
          <a:ln w="444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13" name="Arco 112">
            <a:extLst>
              <a:ext uri="{FF2B5EF4-FFF2-40B4-BE49-F238E27FC236}">
                <a16:creationId xmlns:a16="http://schemas.microsoft.com/office/drawing/2014/main" id="{D830A326-1862-4AFC-B050-6527A2B475E3}"/>
              </a:ext>
            </a:extLst>
          </p:cNvPr>
          <p:cNvSpPr/>
          <p:nvPr/>
        </p:nvSpPr>
        <p:spPr>
          <a:xfrm rot="7265801">
            <a:off x="5186382" y="2803672"/>
            <a:ext cx="3940542" cy="3229258"/>
          </a:xfrm>
          <a:prstGeom prst="arc">
            <a:avLst>
              <a:gd name="adj1" fmla="val 17070806"/>
              <a:gd name="adj2" fmla="val 978897"/>
            </a:avLst>
          </a:prstGeom>
          <a:ln w="444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977B56C9-AC92-4DBB-B8C5-7A5871D1B4A3}"/>
              </a:ext>
            </a:extLst>
          </p:cNvPr>
          <p:cNvSpPr txBox="1"/>
          <p:nvPr/>
        </p:nvSpPr>
        <p:spPr>
          <a:xfrm>
            <a:off x="1675863" y="647178"/>
            <a:ext cx="71073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600" dirty="0">
                <a:latin typeface="Amasis MT Pro Black" panose="02040A04050005020304" pitchFamily="18" charset="0"/>
              </a:rPr>
              <a:t>Java</a:t>
            </a:r>
          </a:p>
        </p:txBody>
      </p:sp>
      <p:pic>
        <p:nvPicPr>
          <p:cNvPr id="109" name="Immagine 108">
            <a:extLst>
              <a:ext uri="{FF2B5EF4-FFF2-40B4-BE49-F238E27FC236}">
                <a16:creationId xmlns:a16="http://schemas.microsoft.com/office/drawing/2014/main" id="{5BCCD404-8077-481F-B9C5-A76A7EB6FC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5612" y="3493225"/>
            <a:ext cx="4643994" cy="3130873"/>
          </a:xfrm>
          <a:prstGeom prst="rect">
            <a:avLst/>
          </a:prstGeom>
          <a:ln w="25400">
            <a:solidFill>
              <a:schemeClr val="accent1"/>
            </a:solidFill>
          </a:ln>
        </p:spPr>
      </p:pic>
      <p:pic>
        <p:nvPicPr>
          <p:cNvPr id="110" name="Immagine 109">
            <a:extLst>
              <a:ext uri="{FF2B5EF4-FFF2-40B4-BE49-F238E27FC236}">
                <a16:creationId xmlns:a16="http://schemas.microsoft.com/office/drawing/2014/main" id="{7BB735F3-2675-4975-900A-BEEFB02572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9336" y="1414803"/>
            <a:ext cx="4071037" cy="2809786"/>
          </a:xfrm>
          <a:prstGeom prst="rect">
            <a:avLst/>
          </a:prstGeom>
          <a:ln w="25400">
            <a:solidFill>
              <a:schemeClr val="accent1"/>
            </a:solidFill>
          </a:ln>
        </p:spPr>
      </p:pic>
      <p:sp>
        <p:nvSpPr>
          <p:cNvPr id="6" name="Arco 5">
            <a:extLst>
              <a:ext uri="{FF2B5EF4-FFF2-40B4-BE49-F238E27FC236}">
                <a16:creationId xmlns:a16="http://schemas.microsoft.com/office/drawing/2014/main" id="{0A1CC1E4-A58E-412C-A225-ACFE28384F38}"/>
              </a:ext>
            </a:extLst>
          </p:cNvPr>
          <p:cNvSpPr/>
          <p:nvPr/>
        </p:nvSpPr>
        <p:spPr>
          <a:xfrm>
            <a:off x="4555375" y="1641121"/>
            <a:ext cx="4800429" cy="3500172"/>
          </a:xfrm>
          <a:prstGeom prst="arc">
            <a:avLst>
              <a:gd name="adj1" fmla="val 15621195"/>
              <a:gd name="adj2" fmla="val 95224"/>
            </a:avLst>
          </a:prstGeom>
          <a:ln w="444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11" name="Arco 110">
            <a:extLst>
              <a:ext uri="{FF2B5EF4-FFF2-40B4-BE49-F238E27FC236}">
                <a16:creationId xmlns:a16="http://schemas.microsoft.com/office/drawing/2014/main" id="{D95BF126-9829-44B5-A9C3-BE8714FF9D95}"/>
              </a:ext>
            </a:extLst>
          </p:cNvPr>
          <p:cNvSpPr/>
          <p:nvPr/>
        </p:nvSpPr>
        <p:spPr>
          <a:xfrm>
            <a:off x="4006735" y="1253161"/>
            <a:ext cx="6267796" cy="3963719"/>
          </a:xfrm>
          <a:prstGeom prst="arc">
            <a:avLst>
              <a:gd name="adj1" fmla="val 14293256"/>
              <a:gd name="adj2" fmla="val 257945"/>
            </a:avLst>
          </a:prstGeom>
          <a:ln w="444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2" name="Arco 111">
            <a:extLst>
              <a:ext uri="{FF2B5EF4-FFF2-40B4-BE49-F238E27FC236}">
                <a16:creationId xmlns:a16="http://schemas.microsoft.com/office/drawing/2014/main" id="{6DB71D3D-CA78-4395-8C40-3949E9CDC10E}"/>
              </a:ext>
            </a:extLst>
          </p:cNvPr>
          <p:cNvSpPr/>
          <p:nvPr/>
        </p:nvSpPr>
        <p:spPr>
          <a:xfrm>
            <a:off x="4667770" y="2299113"/>
            <a:ext cx="3759257" cy="2917767"/>
          </a:xfrm>
          <a:prstGeom prst="arc">
            <a:avLst>
              <a:gd name="adj1" fmla="val 16504048"/>
              <a:gd name="adj2" fmla="val 21045588"/>
            </a:avLst>
          </a:prstGeom>
          <a:ln w="444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B37500A2-AA41-451D-B9D1-AF780713B9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12</a:t>
            </a:fld>
            <a:endParaRPr lang="en-US" dirty="0"/>
          </a:p>
        </p:txBody>
      </p:sp>
      <p:sp>
        <p:nvSpPr>
          <p:cNvPr id="114" name="Arco 113">
            <a:extLst>
              <a:ext uri="{FF2B5EF4-FFF2-40B4-BE49-F238E27FC236}">
                <a16:creationId xmlns:a16="http://schemas.microsoft.com/office/drawing/2014/main" id="{59E10DD1-5CC2-44F5-A781-29B7DDA4B4A9}"/>
              </a:ext>
            </a:extLst>
          </p:cNvPr>
          <p:cNvSpPr/>
          <p:nvPr/>
        </p:nvSpPr>
        <p:spPr>
          <a:xfrm rot="9784763">
            <a:off x="5673298" y="2989699"/>
            <a:ext cx="3759257" cy="2917767"/>
          </a:xfrm>
          <a:prstGeom prst="arc">
            <a:avLst>
              <a:gd name="adj1" fmla="val 18215821"/>
              <a:gd name="adj2" fmla="val 91196"/>
            </a:avLst>
          </a:prstGeom>
          <a:ln w="444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6CFE0E0A-E493-467B-939C-32FE5FCD9C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8478" y="785672"/>
            <a:ext cx="3267659" cy="2475229"/>
          </a:xfrm>
          <a:prstGeom prst="rect">
            <a:avLst/>
          </a:prstGeom>
          <a:ln w="25400">
            <a:solidFill>
              <a:schemeClr val="accent1"/>
            </a:solidFill>
          </a:ln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B821D28C-06F0-4713-B61D-F226F55F60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80843" y="4437884"/>
            <a:ext cx="2885453" cy="2182737"/>
          </a:xfrm>
          <a:prstGeom prst="rect">
            <a:avLst/>
          </a:prstGeom>
          <a:ln w="25400">
            <a:solidFill>
              <a:schemeClr val="accent1"/>
            </a:solidFill>
          </a:ln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AF449FAD-3F5A-4599-9144-BFBE5B9836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162" y="787782"/>
            <a:ext cx="423023" cy="365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1442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7">
            <a:extLst>
              <a:ext uri="{FF2B5EF4-FFF2-40B4-BE49-F238E27FC236}">
                <a16:creationId xmlns:a16="http://schemas.microsoft.com/office/drawing/2014/main" id="{56589639-3867-4386-934C-D02E38F93966}"/>
              </a:ext>
            </a:extLst>
          </p:cNvPr>
          <p:cNvGrpSpPr/>
          <p:nvPr/>
        </p:nvGrpSpPr>
        <p:grpSpPr>
          <a:xfrm>
            <a:off x="531812" y="2135645"/>
            <a:ext cx="950759" cy="849351"/>
            <a:chOff x="1921112" y="114053"/>
            <a:chExt cx="8110307" cy="6629895"/>
          </a:xfrm>
        </p:grpSpPr>
        <p:sp>
          <p:nvSpPr>
            <p:cNvPr id="39" name="Figure">
              <a:extLst>
                <a:ext uri="{FF2B5EF4-FFF2-40B4-BE49-F238E27FC236}">
                  <a16:creationId xmlns:a16="http://schemas.microsoft.com/office/drawing/2014/main" id="{0577010B-0002-46D9-AA17-837BE71A55E7}"/>
                </a:ext>
              </a:extLst>
            </p:cNvPr>
            <p:cNvSpPr/>
            <p:nvPr/>
          </p:nvSpPr>
          <p:spPr>
            <a:xfrm>
              <a:off x="3867079" y="785076"/>
              <a:ext cx="4801950" cy="59588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93" h="20744" extrusionOk="0">
                  <a:moveTo>
                    <a:pt x="50" y="8912"/>
                  </a:moveTo>
                  <a:cubicBezTo>
                    <a:pt x="599" y="13351"/>
                    <a:pt x="9033" y="21184"/>
                    <a:pt x="14691" y="20725"/>
                  </a:cubicBezTo>
                  <a:cubicBezTo>
                    <a:pt x="20349" y="20265"/>
                    <a:pt x="21091" y="11684"/>
                    <a:pt x="20542" y="7246"/>
                  </a:cubicBezTo>
                  <a:cubicBezTo>
                    <a:pt x="19992" y="2808"/>
                    <a:pt x="14951" y="-416"/>
                    <a:pt x="9293" y="43"/>
                  </a:cubicBezTo>
                  <a:cubicBezTo>
                    <a:pt x="3636" y="503"/>
                    <a:pt x="-509" y="4474"/>
                    <a:pt x="50" y="8912"/>
                  </a:cubicBezTo>
                  <a:close/>
                </a:path>
              </a:pathLst>
            </a:custGeom>
            <a:solidFill>
              <a:schemeClr val="accent6"/>
            </a:solidFill>
            <a:ln w="12700">
              <a:miter lim="400000"/>
            </a:ln>
          </p:spPr>
          <p:txBody>
            <a:bodyPr lIns="28575" tIns="28575" rIns="28575" bIns="28575" anchor="ctr"/>
            <a:lstStyle/>
            <a:p>
              <a:pPr algn="ctr" defTabSz="342900" hangingPunct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25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sym typeface="Gill Sans"/>
              </a:endParaRPr>
            </a:p>
          </p:txBody>
        </p:sp>
        <p:sp>
          <p:nvSpPr>
            <p:cNvPr id="41" name="Figure">
              <a:extLst>
                <a:ext uri="{FF2B5EF4-FFF2-40B4-BE49-F238E27FC236}">
                  <a16:creationId xmlns:a16="http://schemas.microsoft.com/office/drawing/2014/main" id="{176727C7-49B5-4B2A-80A8-674CA436B5C1}"/>
                </a:ext>
              </a:extLst>
            </p:cNvPr>
            <p:cNvSpPr/>
            <p:nvPr/>
          </p:nvSpPr>
          <p:spPr>
            <a:xfrm>
              <a:off x="2927648" y="1746876"/>
              <a:ext cx="7103771" cy="48296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589" h="18693" extrusionOk="0">
                  <a:moveTo>
                    <a:pt x="245" y="15021"/>
                  </a:moveTo>
                  <a:cubicBezTo>
                    <a:pt x="1306" y="18233"/>
                    <a:pt x="6123" y="19289"/>
                    <a:pt x="10101" y="18380"/>
                  </a:cubicBezTo>
                  <a:cubicBezTo>
                    <a:pt x="14080" y="17471"/>
                    <a:pt x="20377" y="13324"/>
                    <a:pt x="19507" y="5836"/>
                  </a:cubicBezTo>
                  <a:cubicBezTo>
                    <a:pt x="19168" y="2918"/>
                    <a:pt x="16966" y="-2311"/>
                    <a:pt x="8751" y="1135"/>
                  </a:cubicBezTo>
                  <a:cubicBezTo>
                    <a:pt x="4192" y="3048"/>
                    <a:pt x="-1223" y="10588"/>
                    <a:pt x="245" y="15021"/>
                  </a:cubicBezTo>
                  <a:close/>
                </a:path>
              </a:pathLst>
            </a:custGeom>
            <a:solidFill>
              <a:srgbClr val="8DB1C4">
                <a:alpha val="80000"/>
              </a:srgbClr>
            </a:solidFill>
            <a:ln w="12700">
              <a:miter lim="400000"/>
            </a:ln>
          </p:spPr>
          <p:txBody>
            <a:bodyPr lIns="28575" tIns="28575" rIns="28575" bIns="28575" anchor="ctr"/>
            <a:lstStyle/>
            <a:p>
              <a:pPr algn="ctr" defTabSz="342900" hangingPunct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25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sym typeface="Gill Sans"/>
              </a:endParaRPr>
            </a:p>
          </p:txBody>
        </p:sp>
        <p:sp>
          <p:nvSpPr>
            <p:cNvPr id="42" name="Figure">
              <a:extLst>
                <a:ext uri="{FF2B5EF4-FFF2-40B4-BE49-F238E27FC236}">
                  <a16:creationId xmlns:a16="http://schemas.microsoft.com/office/drawing/2014/main" id="{5474F468-C43F-4864-BACA-4758FB00B488}"/>
                </a:ext>
              </a:extLst>
            </p:cNvPr>
            <p:cNvSpPr/>
            <p:nvPr/>
          </p:nvSpPr>
          <p:spPr>
            <a:xfrm>
              <a:off x="2368458" y="1388995"/>
              <a:ext cx="6998772" cy="48122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116" extrusionOk="0">
                  <a:moveTo>
                    <a:pt x="0" y="7130"/>
                  </a:moveTo>
                  <a:cubicBezTo>
                    <a:pt x="0" y="12861"/>
                    <a:pt x="8015" y="19116"/>
                    <a:pt x="12433" y="19116"/>
                  </a:cubicBezTo>
                  <a:cubicBezTo>
                    <a:pt x="16851" y="19116"/>
                    <a:pt x="21600" y="12861"/>
                    <a:pt x="21600" y="7130"/>
                  </a:cubicBezTo>
                  <a:cubicBezTo>
                    <a:pt x="21600" y="1399"/>
                    <a:pt x="19736" y="-2484"/>
                    <a:pt x="13206" y="1861"/>
                  </a:cubicBezTo>
                  <a:cubicBezTo>
                    <a:pt x="9285" y="4482"/>
                    <a:pt x="0" y="1399"/>
                    <a:pt x="0" y="7130"/>
                  </a:cubicBez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 w="12700">
              <a:miter lim="400000"/>
            </a:ln>
          </p:spPr>
          <p:txBody>
            <a:bodyPr lIns="28575" tIns="28575" rIns="28575" bIns="28575" anchor="ctr"/>
            <a:lstStyle/>
            <a:p>
              <a:pPr algn="ctr" defTabSz="342900" hangingPunct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250" kern="0" dirty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sym typeface="Gill Sans"/>
              </a:endParaRPr>
            </a:p>
          </p:txBody>
        </p:sp>
        <p:sp>
          <p:nvSpPr>
            <p:cNvPr id="43" name="Figure">
              <a:extLst>
                <a:ext uri="{FF2B5EF4-FFF2-40B4-BE49-F238E27FC236}">
                  <a16:creationId xmlns:a16="http://schemas.microsoft.com/office/drawing/2014/main" id="{9840DE70-0AFC-49F2-8A08-13EDBBAF2271}"/>
                </a:ext>
              </a:extLst>
            </p:cNvPr>
            <p:cNvSpPr/>
            <p:nvPr/>
          </p:nvSpPr>
          <p:spPr>
            <a:xfrm>
              <a:off x="6730112" y="114053"/>
              <a:ext cx="1313884" cy="11862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415" h="19060" extrusionOk="0">
                  <a:moveTo>
                    <a:pt x="1251" y="17706"/>
                  </a:moveTo>
                  <a:cubicBezTo>
                    <a:pt x="3633" y="20258"/>
                    <a:pt x="13007" y="19180"/>
                    <a:pt x="16737" y="14651"/>
                  </a:cubicBezTo>
                  <a:cubicBezTo>
                    <a:pt x="20468" y="10087"/>
                    <a:pt x="17145" y="3797"/>
                    <a:pt x="14794" y="1210"/>
                  </a:cubicBezTo>
                  <a:cubicBezTo>
                    <a:pt x="12411" y="-1342"/>
                    <a:pt x="7458" y="275"/>
                    <a:pt x="3727" y="4804"/>
                  </a:cubicBezTo>
                  <a:cubicBezTo>
                    <a:pt x="-3" y="9368"/>
                    <a:pt x="-1132" y="15155"/>
                    <a:pt x="1251" y="17706"/>
                  </a:cubicBezTo>
                  <a:close/>
                </a:path>
              </a:pathLst>
            </a:custGeom>
            <a:solidFill>
              <a:schemeClr val="accent3"/>
            </a:solidFill>
            <a:ln w="12700">
              <a:miter lim="400000"/>
            </a:ln>
          </p:spPr>
          <p:txBody>
            <a:bodyPr lIns="28575" tIns="28575" rIns="28575" bIns="28575" anchor="ctr"/>
            <a:lstStyle/>
            <a:p>
              <a:pPr algn="ctr" defTabSz="342900" hangingPunct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25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sym typeface="Gill Sans"/>
              </a:endParaRPr>
            </a:p>
          </p:txBody>
        </p:sp>
        <p:sp>
          <p:nvSpPr>
            <p:cNvPr id="44" name="Figure">
              <a:extLst>
                <a:ext uri="{FF2B5EF4-FFF2-40B4-BE49-F238E27FC236}">
                  <a16:creationId xmlns:a16="http://schemas.microsoft.com/office/drawing/2014/main" id="{76E60C25-20FB-407A-8DC7-CA2496D0A5D8}"/>
                </a:ext>
              </a:extLst>
            </p:cNvPr>
            <p:cNvSpPr/>
            <p:nvPr/>
          </p:nvSpPr>
          <p:spPr>
            <a:xfrm>
              <a:off x="1921112" y="4207292"/>
              <a:ext cx="875650" cy="8921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088" h="18770" extrusionOk="0">
                  <a:moveTo>
                    <a:pt x="18567" y="15982"/>
                  </a:moveTo>
                  <a:cubicBezTo>
                    <a:pt x="20371" y="12782"/>
                    <a:pt x="17299" y="3276"/>
                    <a:pt x="12326" y="688"/>
                  </a:cubicBezTo>
                  <a:cubicBezTo>
                    <a:pt x="7352" y="-1900"/>
                    <a:pt x="2379" y="3418"/>
                    <a:pt x="575" y="6665"/>
                  </a:cubicBezTo>
                  <a:cubicBezTo>
                    <a:pt x="-1229" y="9865"/>
                    <a:pt x="1355" y="14571"/>
                    <a:pt x="6329" y="17159"/>
                  </a:cubicBezTo>
                  <a:cubicBezTo>
                    <a:pt x="11253" y="19700"/>
                    <a:pt x="16763" y="19182"/>
                    <a:pt x="18567" y="15982"/>
                  </a:cubicBezTo>
                  <a:close/>
                </a:path>
              </a:pathLst>
            </a:custGeom>
            <a:solidFill>
              <a:schemeClr val="accent3"/>
            </a:solidFill>
            <a:ln w="12700">
              <a:miter lim="400000"/>
            </a:ln>
          </p:spPr>
          <p:txBody>
            <a:bodyPr lIns="28575" tIns="28575" rIns="28575" bIns="28575" anchor="ctr"/>
            <a:lstStyle/>
            <a:p>
              <a:pPr algn="ctr" defTabSz="342900" hangingPunct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25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sym typeface="Gill Sans"/>
              </a:endParaRPr>
            </a:p>
          </p:txBody>
        </p:sp>
        <p:sp>
          <p:nvSpPr>
            <p:cNvPr id="45" name="Figure">
              <a:extLst>
                <a:ext uri="{FF2B5EF4-FFF2-40B4-BE49-F238E27FC236}">
                  <a16:creationId xmlns:a16="http://schemas.microsoft.com/office/drawing/2014/main" id="{80A1EBA8-905C-412B-AA3A-7BD543985422}"/>
                </a:ext>
              </a:extLst>
            </p:cNvPr>
            <p:cNvSpPr/>
            <p:nvPr/>
          </p:nvSpPr>
          <p:spPr>
            <a:xfrm>
              <a:off x="8765547" y="1031118"/>
              <a:ext cx="604493" cy="5757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202" h="18783" extrusionOk="0">
                  <a:moveTo>
                    <a:pt x="402" y="2508"/>
                  </a:moveTo>
                  <a:cubicBezTo>
                    <a:pt x="-1232" y="5646"/>
                    <a:pt x="2321" y="15132"/>
                    <a:pt x="7365" y="17978"/>
                  </a:cubicBezTo>
                  <a:cubicBezTo>
                    <a:pt x="12410" y="20751"/>
                    <a:pt x="17100" y="15716"/>
                    <a:pt x="18734" y="12651"/>
                  </a:cubicBezTo>
                  <a:cubicBezTo>
                    <a:pt x="20368" y="9513"/>
                    <a:pt x="17597" y="4770"/>
                    <a:pt x="12481" y="1997"/>
                  </a:cubicBezTo>
                  <a:cubicBezTo>
                    <a:pt x="7436" y="-849"/>
                    <a:pt x="2036" y="-630"/>
                    <a:pt x="402" y="2508"/>
                  </a:cubicBezTo>
                  <a:close/>
                </a:path>
              </a:pathLst>
            </a:custGeom>
            <a:solidFill>
              <a:schemeClr val="accent2"/>
            </a:solidFill>
            <a:ln w="12700">
              <a:miter lim="400000"/>
            </a:ln>
          </p:spPr>
          <p:txBody>
            <a:bodyPr lIns="28575" tIns="28575" rIns="28575" bIns="28575" anchor="ctr"/>
            <a:lstStyle/>
            <a:p>
              <a:pPr algn="ctr" defTabSz="342900" hangingPunct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25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sym typeface="Gill Sans"/>
              </a:endParaRPr>
            </a:p>
          </p:txBody>
        </p:sp>
      </p:grp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3ACC395E-49D5-49A2-942D-82D23CAC9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13</a:t>
            </a:fld>
            <a:endParaRPr lang="en-US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3CB881E4-9E94-48C0-8445-38B453018F6B}"/>
              </a:ext>
            </a:extLst>
          </p:cNvPr>
          <p:cNvSpPr txBox="1"/>
          <p:nvPr/>
        </p:nvSpPr>
        <p:spPr>
          <a:xfrm>
            <a:off x="1654233" y="647178"/>
            <a:ext cx="71073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600">
                <a:latin typeface="Amasis MT Pro Black" panose="02040A04050005020304" pitchFamily="18" charset="0"/>
              </a:rPr>
              <a:t>Reader</a:t>
            </a:r>
            <a:endParaRPr lang="it-IT" sz="3600" dirty="0">
              <a:latin typeface="Amasis MT Pro Black" panose="02040A04050005020304" pitchFamily="18" charset="0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E9335D53-DE4B-409C-ADA4-03F884DA33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901" y="2560321"/>
            <a:ext cx="10900652" cy="2370342"/>
          </a:xfrm>
          <a:prstGeom prst="rect">
            <a:avLst/>
          </a:prstGeom>
          <a:ln w="25400">
            <a:solidFill>
              <a:schemeClr val="accent1"/>
            </a:solidFill>
          </a:ln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2A28E199-1357-4DE4-AFD7-857753E48F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62" y="787782"/>
            <a:ext cx="423023" cy="365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2099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7">
            <a:extLst>
              <a:ext uri="{FF2B5EF4-FFF2-40B4-BE49-F238E27FC236}">
                <a16:creationId xmlns:a16="http://schemas.microsoft.com/office/drawing/2014/main" id="{E0702450-B5D6-4C9F-9FA5-1E655E7C8315}"/>
              </a:ext>
            </a:extLst>
          </p:cNvPr>
          <p:cNvGrpSpPr/>
          <p:nvPr/>
        </p:nvGrpSpPr>
        <p:grpSpPr>
          <a:xfrm>
            <a:off x="3832167" y="3275215"/>
            <a:ext cx="950759" cy="849351"/>
            <a:chOff x="1921112" y="114053"/>
            <a:chExt cx="8110307" cy="6629895"/>
          </a:xfrm>
        </p:grpSpPr>
        <p:sp>
          <p:nvSpPr>
            <p:cNvPr id="50" name="Figure">
              <a:extLst>
                <a:ext uri="{FF2B5EF4-FFF2-40B4-BE49-F238E27FC236}">
                  <a16:creationId xmlns:a16="http://schemas.microsoft.com/office/drawing/2014/main" id="{7C8AFE4C-7C37-4A73-ACEB-29988403E6A7}"/>
                </a:ext>
              </a:extLst>
            </p:cNvPr>
            <p:cNvSpPr/>
            <p:nvPr/>
          </p:nvSpPr>
          <p:spPr>
            <a:xfrm>
              <a:off x="3867079" y="785076"/>
              <a:ext cx="4801950" cy="59588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93" h="20744" extrusionOk="0">
                  <a:moveTo>
                    <a:pt x="50" y="8912"/>
                  </a:moveTo>
                  <a:cubicBezTo>
                    <a:pt x="599" y="13351"/>
                    <a:pt x="9033" y="21184"/>
                    <a:pt x="14691" y="20725"/>
                  </a:cubicBezTo>
                  <a:cubicBezTo>
                    <a:pt x="20349" y="20265"/>
                    <a:pt x="21091" y="11684"/>
                    <a:pt x="20542" y="7246"/>
                  </a:cubicBezTo>
                  <a:cubicBezTo>
                    <a:pt x="19992" y="2808"/>
                    <a:pt x="14951" y="-416"/>
                    <a:pt x="9293" y="43"/>
                  </a:cubicBezTo>
                  <a:cubicBezTo>
                    <a:pt x="3636" y="503"/>
                    <a:pt x="-509" y="4474"/>
                    <a:pt x="50" y="8912"/>
                  </a:cubicBezTo>
                  <a:close/>
                </a:path>
              </a:pathLst>
            </a:custGeom>
            <a:solidFill>
              <a:schemeClr val="accent6"/>
            </a:solidFill>
            <a:ln w="12700">
              <a:miter lim="400000"/>
            </a:ln>
          </p:spPr>
          <p:txBody>
            <a:bodyPr lIns="28575" tIns="28575" rIns="28575" bIns="28575" anchor="ctr"/>
            <a:lstStyle/>
            <a:p>
              <a:pPr algn="ctr" defTabSz="342900" hangingPunct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25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sym typeface="Gill Sans"/>
              </a:endParaRPr>
            </a:p>
          </p:txBody>
        </p:sp>
        <p:sp>
          <p:nvSpPr>
            <p:cNvPr id="51" name="Figure">
              <a:extLst>
                <a:ext uri="{FF2B5EF4-FFF2-40B4-BE49-F238E27FC236}">
                  <a16:creationId xmlns:a16="http://schemas.microsoft.com/office/drawing/2014/main" id="{87CB494F-82B4-4A4E-B198-877D357AC726}"/>
                </a:ext>
              </a:extLst>
            </p:cNvPr>
            <p:cNvSpPr/>
            <p:nvPr/>
          </p:nvSpPr>
          <p:spPr>
            <a:xfrm>
              <a:off x="2927648" y="1746876"/>
              <a:ext cx="7103771" cy="48296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589" h="18693" extrusionOk="0">
                  <a:moveTo>
                    <a:pt x="245" y="15021"/>
                  </a:moveTo>
                  <a:cubicBezTo>
                    <a:pt x="1306" y="18233"/>
                    <a:pt x="6123" y="19289"/>
                    <a:pt x="10101" y="18380"/>
                  </a:cubicBezTo>
                  <a:cubicBezTo>
                    <a:pt x="14080" y="17471"/>
                    <a:pt x="20377" y="13324"/>
                    <a:pt x="19507" y="5836"/>
                  </a:cubicBezTo>
                  <a:cubicBezTo>
                    <a:pt x="19168" y="2918"/>
                    <a:pt x="16966" y="-2311"/>
                    <a:pt x="8751" y="1135"/>
                  </a:cubicBezTo>
                  <a:cubicBezTo>
                    <a:pt x="4192" y="3048"/>
                    <a:pt x="-1223" y="10588"/>
                    <a:pt x="245" y="15021"/>
                  </a:cubicBezTo>
                  <a:close/>
                </a:path>
              </a:pathLst>
            </a:custGeom>
            <a:solidFill>
              <a:srgbClr val="8DB1C4">
                <a:alpha val="80000"/>
              </a:srgbClr>
            </a:solidFill>
            <a:ln w="12700">
              <a:miter lim="400000"/>
            </a:ln>
          </p:spPr>
          <p:txBody>
            <a:bodyPr lIns="28575" tIns="28575" rIns="28575" bIns="28575" anchor="ctr"/>
            <a:lstStyle/>
            <a:p>
              <a:pPr algn="ctr" defTabSz="342900" hangingPunct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25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sym typeface="Gill Sans"/>
              </a:endParaRPr>
            </a:p>
          </p:txBody>
        </p:sp>
        <p:sp>
          <p:nvSpPr>
            <p:cNvPr id="52" name="Figure">
              <a:extLst>
                <a:ext uri="{FF2B5EF4-FFF2-40B4-BE49-F238E27FC236}">
                  <a16:creationId xmlns:a16="http://schemas.microsoft.com/office/drawing/2014/main" id="{38A1CED1-0055-4BF9-8C3B-B41FBCA81B41}"/>
                </a:ext>
              </a:extLst>
            </p:cNvPr>
            <p:cNvSpPr/>
            <p:nvPr/>
          </p:nvSpPr>
          <p:spPr>
            <a:xfrm>
              <a:off x="2368458" y="1388995"/>
              <a:ext cx="6998772" cy="48122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116" extrusionOk="0">
                  <a:moveTo>
                    <a:pt x="0" y="7130"/>
                  </a:moveTo>
                  <a:cubicBezTo>
                    <a:pt x="0" y="12861"/>
                    <a:pt x="8015" y="19116"/>
                    <a:pt x="12433" y="19116"/>
                  </a:cubicBezTo>
                  <a:cubicBezTo>
                    <a:pt x="16851" y="19116"/>
                    <a:pt x="21600" y="12861"/>
                    <a:pt x="21600" y="7130"/>
                  </a:cubicBezTo>
                  <a:cubicBezTo>
                    <a:pt x="21600" y="1399"/>
                    <a:pt x="19736" y="-2484"/>
                    <a:pt x="13206" y="1861"/>
                  </a:cubicBezTo>
                  <a:cubicBezTo>
                    <a:pt x="9285" y="4482"/>
                    <a:pt x="0" y="1399"/>
                    <a:pt x="0" y="7130"/>
                  </a:cubicBez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 w="12700">
              <a:miter lim="400000"/>
            </a:ln>
          </p:spPr>
          <p:txBody>
            <a:bodyPr lIns="28575" tIns="28575" rIns="28575" bIns="28575" anchor="ctr"/>
            <a:lstStyle/>
            <a:p>
              <a:pPr algn="ctr" defTabSz="342900" hangingPunct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250" kern="0" dirty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sym typeface="Gill Sans"/>
              </a:endParaRPr>
            </a:p>
          </p:txBody>
        </p:sp>
        <p:sp>
          <p:nvSpPr>
            <p:cNvPr id="53" name="Figure">
              <a:extLst>
                <a:ext uri="{FF2B5EF4-FFF2-40B4-BE49-F238E27FC236}">
                  <a16:creationId xmlns:a16="http://schemas.microsoft.com/office/drawing/2014/main" id="{3C043A5A-326C-4490-8A23-45763E8590C9}"/>
                </a:ext>
              </a:extLst>
            </p:cNvPr>
            <p:cNvSpPr/>
            <p:nvPr/>
          </p:nvSpPr>
          <p:spPr>
            <a:xfrm>
              <a:off x="6730112" y="114053"/>
              <a:ext cx="1313884" cy="11862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415" h="19060" extrusionOk="0">
                  <a:moveTo>
                    <a:pt x="1251" y="17706"/>
                  </a:moveTo>
                  <a:cubicBezTo>
                    <a:pt x="3633" y="20258"/>
                    <a:pt x="13007" y="19180"/>
                    <a:pt x="16737" y="14651"/>
                  </a:cubicBezTo>
                  <a:cubicBezTo>
                    <a:pt x="20468" y="10087"/>
                    <a:pt x="17145" y="3797"/>
                    <a:pt x="14794" y="1210"/>
                  </a:cubicBezTo>
                  <a:cubicBezTo>
                    <a:pt x="12411" y="-1342"/>
                    <a:pt x="7458" y="275"/>
                    <a:pt x="3727" y="4804"/>
                  </a:cubicBezTo>
                  <a:cubicBezTo>
                    <a:pt x="-3" y="9368"/>
                    <a:pt x="-1132" y="15155"/>
                    <a:pt x="1251" y="17706"/>
                  </a:cubicBezTo>
                  <a:close/>
                </a:path>
              </a:pathLst>
            </a:custGeom>
            <a:solidFill>
              <a:schemeClr val="accent3"/>
            </a:solidFill>
            <a:ln w="12700">
              <a:miter lim="400000"/>
            </a:ln>
          </p:spPr>
          <p:txBody>
            <a:bodyPr lIns="28575" tIns="28575" rIns="28575" bIns="28575" anchor="ctr"/>
            <a:lstStyle/>
            <a:p>
              <a:pPr algn="ctr" defTabSz="342900" hangingPunct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25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sym typeface="Gill Sans"/>
              </a:endParaRPr>
            </a:p>
          </p:txBody>
        </p:sp>
        <p:sp>
          <p:nvSpPr>
            <p:cNvPr id="54" name="Figure">
              <a:extLst>
                <a:ext uri="{FF2B5EF4-FFF2-40B4-BE49-F238E27FC236}">
                  <a16:creationId xmlns:a16="http://schemas.microsoft.com/office/drawing/2014/main" id="{51558FB7-2213-420C-84E6-50B21A255E21}"/>
                </a:ext>
              </a:extLst>
            </p:cNvPr>
            <p:cNvSpPr/>
            <p:nvPr/>
          </p:nvSpPr>
          <p:spPr>
            <a:xfrm>
              <a:off x="1921112" y="4207292"/>
              <a:ext cx="875650" cy="8921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088" h="18770" extrusionOk="0">
                  <a:moveTo>
                    <a:pt x="18567" y="15982"/>
                  </a:moveTo>
                  <a:cubicBezTo>
                    <a:pt x="20371" y="12782"/>
                    <a:pt x="17299" y="3276"/>
                    <a:pt x="12326" y="688"/>
                  </a:cubicBezTo>
                  <a:cubicBezTo>
                    <a:pt x="7352" y="-1900"/>
                    <a:pt x="2379" y="3418"/>
                    <a:pt x="575" y="6665"/>
                  </a:cubicBezTo>
                  <a:cubicBezTo>
                    <a:pt x="-1229" y="9865"/>
                    <a:pt x="1355" y="14571"/>
                    <a:pt x="6329" y="17159"/>
                  </a:cubicBezTo>
                  <a:cubicBezTo>
                    <a:pt x="11253" y="19700"/>
                    <a:pt x="16763" y="19182"/>
                    <a:pt x="18567" y="15982"/>
                  </a:cubicBezTo>
                  <a:close/>
                </a:path>
              </a:pathLst>
            </a:custGeom>
            <a:solidFill>
              <a:schemeClr val="accent3"/>
            </a:solidFill>
            <a:ln w="12700">
              <a:miter lim="400000"/>
            </a:ln>
          </p:spPr>
          <p:txBody>
            <a:bodyPr lIns="28575" tIns="28575" rIns="28575" bIns="28575" anchor="ctr"/>
            <a:lstStyle/>
            <a:p>
              <a:pPr algn="ctr" defTabSz="342900" hangingPunct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25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sym typeface="Gill Sans"/>
              </a:endParaRPr>
            </a:p>
          </p:txBody>
        </p:sp>
        <p:sp>
          <p:nvSpPr>
            <p:cNvPr id="55" name="Figure">
              <a:extLst>
                <a:ext uri="{FF2B5EF4-FFF2-40B4-BE49-F238E27FC236}">
                  <a16:creationId xmlns:a16="http://schemas.microsoft.com/office/drawing/2014/main" id="{5BF785A8-A27C-4D28-8F0B-C8A11D2553A4}"/>
                </a:ext>
              </a:extLst>
            </p:cNvPr>
            <p:cNvSpPr/>
            <p:nvPr/>
          </p:nvSpPr>
          <p:spPr>
            <a:xfrm>
              <a:off x="8765547" y="1031118"/>
              <a:ext cx="604493" cy="5757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202" h="18783" extrusionOk="0">
                  <a:moveTo>
                    <a:pt x="402" y="2508"/>
                  </a:moveTo>
                  <a:cubicBezTo>
                    <a:pt x="-1232" y="5646"/>
                    <a:pt x="2321" y="15132"/>
                    <a:pt x="7365" y="17978"/>
                  </a:cubicBezTo>
                  <a:cubicBezTo>
                    <a:pt x="12410" y="20751"/>
                    <a:pt x="17100" y="15716"/>
                    <a:pt x="18734" y="12651"/>
                  </a:cubicBezTo>
                  <a:cubicBezTo>
                    <a:pt x="20368" y="9513"/>
                    <a:pt x="17597" y="4770"/>
                    <a:pt x="12481" y="1997"/>
                  </a:cubicBezTo>
                  <a:cubicBezTo>
                    <a:pt x="7436" y="-849"/>
                    <a:pt x="2036" y="-630"/>
                    <a:pt x="402" y="2508"/>
                  </a:cubicBezTo>
                  <a:close/>
                </a:path>
              </a:pathLst>
            </a:custGeom>
            <a:solidFill>
              <a:schemeClr val="accent2"/>
            </a:solidFill>
            <a:ln w="12700">
              <a:miter lim="400000"/>
            </a:ln>
          </p:spPr>
          <p:txBody>
            <a:bodyPr lIns="28575" tIns="28575" rIns="28575" bIns="28575" anchor="ctr"/>
            <a:lstStyle/>
            <a:p>
              <a:pPr algn="ctr" defTabSz="342900" hangingPunct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25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sym typeface="Gill Sans"/>
              </a:endParaRPr>
            </a:p>
          </p:txBody>
        </p:sp>
      </p:grp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ED0AD01E-FDB1-46D8-B270-8C3FDC1B23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14</a:t>
            </a:fld>
            <a:endParaRPr lang="en-US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04B54EC4-47A5-4C11-8B84-4B3354E9C2BD}"/>
              </a:ext>
            </a:extLst>
          </p:cNvPr>
          <p:cNvSpPr txBox="1"/>
          <p:nvPr/>
        </p:nvSpPr>
        <p:spPr>
          <a:xfrm>
            <a:off x="1645921" y="647178"/>
            <a:ext cx="71073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600" dirty="0">
                <a:latin typeface="Amasis MT Pro Black" panose="02040A04050005020304" pitchFamily="18" charset="0"/>
              </a:rPr>
              <a:t>Writer, Check int</a:t>
            </a:r>
          </a:p>
        </p:txBody>
      </p:sp>
      <p:pic>
        <p:nvPicPr>
          <p:cNvPr id="40" name="Immagine 39">
            <a:extLst>
              <a:ext uri="{FF2B5EF4-FFF2-40B4-BE49-F238E27FC236}">
                <a16:creationId xmlns:a16="http://schemas.microsoft.com/office/drawing/2014/main" id="{64778C64-BD4A-4F84-933D-7124E1D096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4528" y="3946321"/>
            <a:ext cx="9691688" cy="2677363"/>
          </a:xfrm>
          <a:prstGeom prst="rect">
            <a:avLst/>
          </a:prstGeom>
          <a:ln w="25400">
            <a:solidFill>
              <a:schemeClr val="accent1"/>
            </a:solidFill>
          </a:ln>
        </p:spPr>
      </p:pic>
      <p:pic>
        <p:nvPicPr>
          <p:cNvPr id="42" name="Immagine 41">
            <a:extLst>
              <a:ext uri="{FF2B5EF4-FFF2-40B4-BE49-F238E27FC236}">
                <a16:creationId xmlns:a16="http://schemas.microsoft.com/office/drawing/2014/main" id="{2C66C125-438A-45A1-8581-C3EF74322B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8834" y="1433452"/>
            <a:ext cx="7107382" cy="2332577"/>
          </a:xfrm>
          <a:prstGeom prst="rect">
            <a:avLst/>
          </a:prstGeom>
          <a:ln w="25400">
            <a:solidFill>
              <a:schemeClr val="accent1"/>
            </a:solidFill>
          </a:ln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A44F3A3B-2D0C-4F4F-90E3-AE55D076CF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62" y="787782"/>
            <a:ext cx="423023" cy="365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2921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Arco 14">
            <a:extLst>
              <a:ext uri="{FF2B5EF4-FFF2-40B4-BE49-F238E27FC236}">
                <a16:creationId xmlns:a16="http://schemas.microsoft.com/office/drawing/2014/main" id="{F4340B26-21E5-4798-87D5-28B45575E723}"/>
              </a:ext>
            </a:extLst>
          </p:cNvPr>
          <p:cNvSpPr/>
          <p:nvPr/>
        </p:nvSpPr>
        <p:spPr>
          <a:xfrm rot="15008365">
            <a:off x="3316383" y="2922335"/>
            <a:ext cx="3936601" cy="3447783"/>
          </a:xfrm>
          <a:prstGeom prst="arc">
            <a:avLst>
              <a:gd name="adj1" fmla="val 16200000"/>
              <a:gd name="adj2" fmla="val 1805018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Arco 15">
            <a:extLst>
              <a:ext uri="{FF2B5EF4-FFF2-40B4-BE49-F238E27FC236}">
                <a16:creationId xmlns:a16="http://schemas.microsoft.com/office/drawing/2014/main" id="{D950CAAE-C758-4EE6-A58C-8131F100BCC1}"/>
              </a:ext>
            </a:extLst>
          </p:cNvPr>
          <p:cNvSpPr/>
          <p:nvPr/>
        </p:nvSpPr>
        <p:spPr>
          <a:xfrm rot="16200000">
            <a:off x="3719088" y="3220607"/>
            <a:ext cx="3827002" cy="3447783"/>
          </a:xfrm>
          <a:prstGeom prst="arc">
            <a:avLst>
              <a:gd name="adj1" fmla="val 16200000"/>
              <a:gd name="adj2" fmla="val 848763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6" name="Group 7">
            <a:extLst>
              <a:ext uri="{FF2B5EF4-FFF2-40B4-BE49-F238E27FC236}">
                <a16:creationId xmlns:a16="http://schemas.microsoft.com/office/drawing/2014/main" id="{D092746A-B2D0-4602-B5F4-EA5B180D09AD}"/>
              </a:ext>
            </a:extLst>
          </p:cNvPr>
          <p:cNvGrpSpPr/>
          <p:nvPr/>
        </p:nvGrpSpPr>
        <p:grpSpPr>
          <a:xfrm>
            <a:off x="5002708" y="3690852"/>
            <a:ext cx="1175202" cy="1040544"/>
            <a:chOff x="1921112" y="114053"/>
            <a:chExt cx="8110307" cy="6629895"/>
          </a:xfrm>
        </p:grpSpPr>
        <p:sp>
          <p:nvSpPr>
            <p:cNvPr id="7" name="Figure">
              <a:extLst>
                <a:ext uri="{FF2B5EF4-FFF2-40B4-BE49-F238E27FC236}">
                  <a16:creationId xmlns:a16="http://schemas.microsoft.com/office/drawing/2014/main" id="{6346A3B5-C5BE-4C90-B353-58D9B19D7981}"/>
                </a:ext>
              </a:extLst>
            </p:cNvPr>
            <p:cNvSpPr/>
            <p:nvPr/>
          </p:nvSpPr>
          <p:spPr>
            <a:xfrm>
              <a:off x="3867079" y="785076"/>
              <a:ext cx="4801950" cy="59588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93" h="20744" extrusionOk="0">
                  <a:moveTo>
                    <a:pt x="50" y="8912"/>
                  </a:moveTo>
                  <a:cubicBezTo>
                    <a:pt x="599" y="13351"/>
                    <a:pt x="9033" y="21184"/>
                    <a:pt x="14691" y="20725"/>
                  </a:cubicBezTo>
                  <a:cubicBezTo>
                    <a:pt x="20349" y="20265"/>
                    <a:pt x="21091" y="11684"/>
                    <a:pt x="20542" y="7246"/>
                  </a:cubicBezTo>
                  <a:cubicBezTo>
                    <a:pt x="19992" y="2808"/>
                    <a:pt x="14951" y="-416"/>
                    <a:pt x="9293" y="43"/>
                  </a:cubicBezTo>
                  <a:cubicBezTo>
                    <a:pt x="3636" y="503"/>
                    <a:pt x="-509" y="4474"/>
                    <a:pt x="50" y="8912"/>
                  </a:cubicBezTo>
                  <a:close/>
                </a:path>
              </a:pathLst>
            </a:custGeom>
            <a:solidFill>
              <a:schemeClr val="accent6"/>
            </a:solidFill>
            <a:ln w="12700">
              <a:miter lim="400000"/>
            </a:ln>
          </p:spPr>
          <p:txBody>
            <a:bodyPr lIns="28575" tIns="28575" rIns="28575" bIns="28575" anchor="ctr"/>
            <a:lstStyle/>
            <a:p>
              <a:pPr algn="ctr" defTabSz="342900" hangingPunct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25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sym typeface="Gill Sans"/>
              </a:endParaRPr>
            </a:p>
          </p:txBody>
        </p:sp>
        <p:sp>
          <p:nvSpPr>
            <p:cNvPr id="8" name="Figure">
              <a:extLst>
                <a:ext uri="{FF2B5EF4-FFF2-40B4-BE49-F238E27FC236}">
                  <a16:creationId xmlns:a16="http://schemas.microsoft.com/office/drawing/2014/main" id="{7F60F7C8-BB97-49AC-BC2A-D05AC55FF566}"/>
                </a:ext>
              </a:extLst>
            </p:cNvPr>
            <p:cNvSpPr/>
            <p:nvPr/>
          </p:nvSpPr>
          <p:spPr>
            <a:xfrm>
              <a:off x="2927648" y="1746876"/>
              <a:ext cx="7103771" cy="48296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589" h="18693" extrusionOk="0">
                  <a:moveTo>
                    <a:pt x="245" y="15021"/>
                  </a:moveTo>
                  <a:cubicBezTo>
                    <a:pt x="1306" y="18233"/>
                    <a:pt x="6123" y="19289"/>
                    <a:pt x="10101" y="18380"/>
                  </a:cubicBezTo>
                  <a:cubicBezTo>
                    <a:pt x="14080" y="17471"/>
                    <a:pt x="20377" y="13324"/>
                    <a:pt x="19507" y="5836"/>
                  </a:cubicBezTo>
                  <a:cubicBezTo>
                    <a:pt x="19168" y="2918"/>
                    <a:pt x="16966" y="-2311"/>
                    <a:pt x="8751" y="1135"/>
                  </a:cubicBezTo>
                  <a:cubicBezTo>
                    <a:pt x="4192" y="3048"/>
                    <a:pt x="-1223" y="10588"/>
                    <a:pt x="245" y="15021"/>
                  </a:cubicBezTo>
                  <a:close/>
                </a:path>
              </a:pathLst>
            </a:custGeom>
            <a:solidFill>
              <a:srgbClr val="8DB1C4">
                <a:alpha val="80000"/>
              </a:srgbClr>
            </a:solidFill>
            <a:ln w="12700">
              <a:miter lim="400000"/>
            </a:ln>
          </p:spPr>
          <p:txBody>
            <a:bodyPr lIns="28575" tIns="28575" rIns="28575" bIns="28575" anchor="ctr"/>
            <a:lstStyle/>
            <a:p>
              <a:pPr algn="ctr" defTabSz="342900" hangingPunct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25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sym typeface="Gill Sans"/>
              </a:endParaRPr>
            </a:p>
          </p:txBody>
        </p:sp>
        <p:sp>
          <p:nvSpPr>
            <p:cNvPr id="9" name="Figure">
              <a:extLst>
                <a:ext uri="{FF2B5EF4-FFF2-40B4-BE49-F238E27FC236}">
                  <a16:creationId xmlns:a16="http://schemas.microsoft.com/office/drawing/2014/main" id="{C1811C92-3A38-41AE-BDE0-BF03BB738CE8}"/>
                </a:ext>
              </a:extLst>
            </p:cNvPr>
            <p:cNvSpPr/>
            <p:nvPr/>
          </p:nvSpPr>
          <p:spPr>
            <a:xfrm>
              <a:off x="2368458" y="1388995"/>
              <a:ext cx="6998772" cy="48122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116" extrusionOk="0">
                  <a:moveTo>
                    <a:pt x="0" y="7130"/>
                  </a:moveTo>
                  <a:cubicBezTo>
                    <a:pt x="0" y="12861"/>
                    <a:pt x="8015" y="19116"/>
                    <a:pt x="12433" y="19116"/>
                  </a:cubicBezTo>
                  <a:cubicBezTo>
                    <a:pt x="16851" y="19116"/>
                    <a:pt x="21600" y="12861"/>
                    <a:pt x="21600" y="7130"/>
                  </a:cubicBezTo>
                  <a:cubicBezTo>
                    <a:pt x="21600" y="1399"/>
                    <a:pt x="19736" y="-2484"/>
                    <a:pt x="13206" y="1861"/>
                  </a:cubicBezTo>
                  <a:cubicBezTo>
                    <a:pt x="9285" y="4482"/>
                    <a:pt x="0" y="1399"/>
                    <a:pt x="0" y="7130"/>
                  </a:cubicBez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 w="12700">
              <a:miter lim="400000"/>
            </a:ln>
          </p:spPr>
          <p:txBody>
            <a:bodyPr lIns="28575" tIns="28575" rIns="28575" bIns="28575" anchor="ctr"/>
            <a:lstStyle/>
            <a:p>
              <a:pPr algn="ctr" defTabSz="342900" hangingPunct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250" kern="0" dirty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sym typeface="Gill Sans"/>
              </a:endParaRPr>
            </a:p>
          </p:txBody>
        </p:sp>
        <p:sp>
          <p:nvSpPr>
            <p:cNvPr id="10" name="Figure">
              <a:extLst>
                <a:ext uri="{FF2B5EF4-FFF2-40B4-BE49-F238E27FC236}">
                  <a16:creationId xmlns:a16="http://schemas.microsoft.com/office/drawing/2014/main" id="{7547CF00-A15E-44E8-9A6E-502CE1FD1953}"/>
                </a:ext>
              </a:extLst>
            </p:cNvPr>
            <p:cNvSpPr/>
            <p:nvPr/>
          </p:nvSpPr>
          <p:spPr>
            <a:xfrm>
              <a:off x="6730112" y="114053"/>
              <a:ext cx="1313884" cy="11862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415" h="19060" extrusionOk="0">
                  <a:moveTo>
                    <a:pt x="1251" y="17706"/>
                  </a:moveTo>
                  <a:cubicBezTo>
                    <a:pt x="3633" y="20258"/>
                    <a:pt x="13007" y="19180"/>
                    <a:pt x="16737" y="14651"/>
                  </a:cubicBezTo>
                  <a:cubicBezTo>
                    <a:pt x="20468" y="10087"/>
                    <a:pt x="17145" y="3797"/>
                    <a:pt x="14794" y="1210"/>
                  </a:cubicBezTo>
                  <a:cubicBezTo>
                    <a:pt x="12411" y="-1342"/>
                    <a:pt x="7458" y="275"/>
                    <a:pt x="3727" y="4804"/>
                  </a:cubicBezTo>
                  <a:cubicBezTo>
                    <a:pt x="-3" y="9368"/>
                    <a:pt x="-1132" y="15155"/>
                    <a:pt x="1251" y="17706"/>
                  </a:cubicBezTo>
                  <a:close/>
                </a:path>
              </a:pathLst>
            </a:custGeom>
            <a:solidFill>
              <a:schemeClr val="accent3"/>
            </a:solidFill>
            <a:ln w="12700">
              <a:miter lim="400000"/>
            </a:ln>
          </p:spPr>
          <p:txBody>
            <a:bodyPr lIns="28575" tIns="28575" rIns="28575" bIns="28575" anchor="ctr"/>
            <a:lstStyle/>
            <a:p>
              <a:pPr algn="ctr" defTabSz="342900" hangingPunct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25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sym typeface="Gill Sans"/>
              </a:endParaRPr>
            </a:p>
          </p:txBody>
        </p:sp>
        <p:sp>
          <p:nvSpPr>
            <p:cNvPr id="11" name="Figure">
              <a:extLst>
                <a:ext uri="{FF2B5EF4-FFF2-40B4-BE49-F238E27FC236}">
                  <a16:creationId xmlns:a16="http://schemas.microsoft.com/office/drawing/2014/main" id="{24E5A6A0-FE81-49C5-98D5-90175136E72A}"/>
                </a:ext>
              </a:extLst>
            </p:cNvPr>
            <p:cNvSpPr/>
            <p:nvPr/>
          </p:nvSpPr>
          <p:spPr>
            <a:xfrm>
              <a:off x="1921112" y="4207292"/>
              <a:ext cx="875650" cy="8921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088" h="18770" extrusionOk="0">
                  <a:moveTo>
                    <a:pt x="18567" y="15982"/>
                  </a:moveTo>
                  <a:cubicBezTo>
                    <a:pt x="20371" y="12782"/>
                    <a:pt x="17299" y="3276"/>
                    <a:pt x="12326" y="688"/>
                  </a:cubicBezTo>
                  <a:cubicBezTo>
                    <a:pt x="7352" y="-1900"/>
                    <a:pt x="2379" y="3418"/>
                    <a:pt x="575" y="6665"/>
                  </a:cubicBezTo>
                  <a:cubicBezTo>
                    <a:pt x="-1229" y="9865"/>
                    <a:pt x="1355" y="14571"/>
                    <a:pt x="6329" y="17159"/>
                  </a:cubicBezTo>
                  <a:cubicBezTo>
                    <a:pt x="11253" y="19700"/>
                    <a:pt x="16763" y="19182"/>
                    <a:pt x="18567" y="15982"/>
                  </a:cubicBezTo>
                  <a:close/>
                </a:path>
              </a:pathLst>
            </a:custGeom>
            <a:solidFill>
              <a:schemeClr val="accent3"/>
            </a:solidFill>
            <a:ln w="12700">
              <a:miter lim="400000"/>
            </a:ln>
          </p:spPr>
          <p:txBody>
            <a:bodyPr lIns="28575" tIns="28575" rIns="28575" bIns="28575" anchor="ctr"/>
            <a:lstStyle/>
            <a:p>
              <a:pPr algn="ctr" defTabSz="342900" hangingPunct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25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sym typeface="Gill Sans"/>
              </a:endParaRPr>
            </a:p>
          </p:txBody>
        </p:sp>
        <p:sp>
          <p:nvSpPr>
            <p:cNvPr id="12" name="Figure">
              <a:extLst>
                <a:ext uri="{FF2B5EF4-FFF2-40B4-BE49-F238E27FC236}">
                  <a16:creationId xmlns:a16="http://schemas.microsoft.com/office/drawing/2014/main" id="{D756BE0C-F0EB-4004-811D-925AB9304C51}"/>
                </a:ext>
              </a:extLst>
            </p:cNvPr>
            <p:cNvSpPr/>
            <p:nvPr/>
          </p:nvSpPr>
          <p:spPr>
            <a:xfrm>
              <a:off x="8765547" y="1031118"/>
              <a:ext cx="604493" cy="5757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202" h="18783" extrusionOk="0">
                  <a:moveTo>
                    <a:pt x="402" y="2508"/>
                  </a:moveTo>
                  <a:cubicBezTo>
                    <a:pt x="-1232" y="5646"/>
                    <a:pt x="2321" y="15132"/>
                    <a:pt x="7365" y="17978"/>
                  </a:cubicBezTo>
                  <a:cubicBezTo>
                    <a:pt x="12410" y="20751"/>
                    <a:pt x="17100" y="15716"/>
                    <a:pt x="18734" y="12651"/>
                  </a:cubicBezTo>
                  <a:cubicBezTo>
                    <a:pt x="20368" y="9513"/>
                    <a:pt x="17597" y="4770"/>
                    <a:pt x="12481" y="1997"/>
                  </a:cubicBezTo>
                  <a:cubicBezTo>
                    <a:pt x="7436" y="-849"/>
                    <a:pt x="2036" y="-630"/>
                    <a:pt x="402" y="2508"/>
                  </a:cubicBezTo>
                  <a:close/>
                </a:path>
              </a:pathLst>
            </a:custGeom>
            <a:solidFill>
              <a:schemeClr val="accent2"/>
            </a:solidFill>
            <a:ln w="12700">
              <a:miter lim="400000"/>
            </a:ln>
          </p:spPr>
          <p:txBody>
            <a:bodyPr lIns="28575" tIns="28575" rIns="28575" bIns="28575" anchor="ctr"/>
            <a:lstStyle/>
            <a:p>
              <a:pPr algn="ctr" defTabSz="342900" hangingPunct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25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sym typeface="Gill Sans"/>
              </a:endParaRPr>
            </a:p>
          </p:txBody>
        </p:sp>
      </p:grp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26B702A2-F7B8-4408-84CB-22F297EF9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15</a:t>
            </a:fld>
            <a:endParaRPr lang="en-US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EF7ED872-FD0D-4F0D-8301-E6AAFBE8F6C6}"/>
              </a:ext>
            </a:extLst>
          </p:cNvPr>
          <p:cNvSpPr txBox="1"/>
          <p:nvPr/>
        </p:nvSpPr>
        <p:spPr>
          <a:xfrm>
            <a:off x="1654233" y="647178"/>
            <a:ext cx="78721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600" dirty="0">
                <a:latin typeface="Amasis MT Pro Black" panose="02040A04050005020304" pitchFamily="18" charset="0"/>
              </a:rPr>
              <a:t>Lettura seriale, Apertura seriale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9F622135-DB42-4B60-8BE3-131D31C8B4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9060" y="1453136"/>
            <a:ext cx="4981565" cy="2950149"/>
          </a:xfrm>
          <a:prstGeom prst="rect">
            <a:avLst/>
          </a:prstGeom>
          <a:ln w="25400">
            <a:solidFill>
              <a:schemeClr val="accent1"/>
            </a:solidFill>
          </a:ln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FA87D676-4121-483B-94A0-08B1D4BD91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0487" y="4541854"/>
            <a:ext cx="8221288" cy="2143434"/>
          </a:xfrm>
          <a:prstGeom prst="rect">
            <a:avLst/>
          </a:prstGeom>
          <a:ln w="25400">
            <a:solidFill>
              <a:schemeClr val="accent1"/>
            </a:solidFill>
          </a:ln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A6BB03DB-B81B-406C-B09B-DD16416351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62" y="787782"/>
            <a:ext cx="423023" cy="365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6403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7">
            <a:extLst>
              <a:ext uri="{FF2B5EF4-FFF2-40B4-BE49-F238E27FC236}">
                <a16:creationId xmlns:a16="http://schemas.microsoft.com/office/drawing/2014/main" id="{253FF08C-339C-4360-9BED-9C64B68F6344}"/>
              </a:ext>
            </a:extLst>
          </p:cNvPr>
          <p:cNvGrpSpPr/>
          <p:nvPr/>
        </p:nvGrpSpPr>
        <p:grpSpPr>
          <a:xfrm>
            <a:off x="5667726" y="2969006"/>
            <a:ext cx="1175202" cy="1040544"/>
            <a:chOff x="1921112" y="114053"/>
            <a:chExt cx="8110307" cy="6629895"/>
          </a:xfrm>
        </p:grpSpPr>
        <p:sp>
          <p:nvSpPr>
            <p:cNvPr id="7" name="Figure">
              <a:extLst>
                <a:ext uri="{FF2B5EF4-FFF2-40B4-BE49-F238E27FC236}">
                  <a16:creationId xmlns:a16="http://schemas.microsoft.com/office/drawing/2014/main" id="{B47B7297-909C-41E1-AA0A-2A56AF2AE767}"/>
                </a:ext>
              </a:extLst>
            </p:cNvPr>
            <p:cNvSpPr/>
            <p:nvPr/>
          </p:nvSpPr>
          <p:spPr>
            <a:xfrm>
              <a:off x="3867079" y="785076"/>
              <a:ext cx="4801950" cy="59588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93" h="20744" extrusionOk="0">
                  <a:moveTo>
                    <a:pt x="50" y="8912"/>
                  </a:moveTo>
                  <a:cubicBezTo>
                    <a:pt x="599" y="13351"/>
                    <a:pt x="9033" y="21184"/>
                    <a:pt x="14691" y="20725"/>
                  </a:cubicBezTo>
                  <a:cubicBezTo>
                    <a:pt x="20349" y="20265"/>
                    <a:pt x="21091" y="11684"/>
                    <a:pt x="20542" y="7246"/>
                  </a:cubicBezTo>
                  <a:cubicBezTo>
                    <a:pt x="19992" y="2808"/>
                    <a:pt x="14951" y="-416"/>
                    <a:pt x="9293" y="43"/>
                  </a:cubicBezTo>
                  <a:cubicBezTo>
                    <a:pt x="3636" y="503"/>
                    <a:pt x="-509" y="4474"/>
                    <a:pt x="50" y="8912"/>
                  </a:cubicBezTo>
                  <a:close/>
                </a:path>
              </a:pathLst>
            </a:custGeom>
            <a:solidFill>
              <a:schemeClr val="accent6"/>
            </a:solidFill>
            <a:ln w="12700">
              <a:miter lim="400000"/>
            </a:ln>
          </p:spPr>
          <p:txBody>
            <a:bodyPr lIns="28575" tIns="28575" rIns="28575" bIns="28575" anchor="ctr"/>
            <a:lstStyle/>
            <a:p>
              <a:pPr algn="ctr" defTabSz="342900" hangingPunct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25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sym typeface="Gill Sans"/>
              </a:endParaRPr>
            </a:p>
          </p:txBody>
        </p:sp>
        <p:sp>
          <p:nvSpPr>
            <p:cNvPr id="8" name="Figure">
              <a:extLst>
                <a:ext uri="{FF2B5EF4-FFF2-40B4-BE49-F238E27FC236}">
                  <a16:creationId xmlns:a16="http://schemas.microsoft.com/office/drawing/2014/main" id="{BB140DA2-6C26-44C9-99DA-0A7496DF5AA4}"/>
                </a:ext>
              </a:extLst>
            </p:cNvPr>
            <p:cNvSpPr/>
            <p:nvPr/>
          </p:nvSpPr>
          <p:spPr>
            <a:xfrm>
              <a:off x="2927648" y="1746876"/>
              <a:ext cx="7103771" cy="48296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589" h="18693" extrusionOk="0">
                  <a:moveTo>
                    <a:pt x="245" y="15021"/>
                  </a:moveTo>
                  <a:cubicBezTo>
                    <a:pt x="1306" y="18233"/>
                    <a:pt x="6123" y="19289"/>
                    <a:pt x="10101" y="18380"/>
                  </a:cubicBezTo>
                  <a:cubicBezTo>
                    <a:pt x="14080" y="17471"/>
                    <a:pt x="20377" y="13324"/>
                    <a:pt x="19507" y="5836"/>
                  </a:cubicBezTo>
                  <a:cubicBezTo>
                    <a:pt x="19168" y="2918"/>
                    <a:pt x="16966" y="-2311"/>
                    <a:pt x="8751" y="1135"/>
                  </a:cubicBezTo>
                  <a:cubicBezTo>
                    <a:pt x="4192" y="3048"/>
                    <a:pt x="-1223" y="10588"/>
                    <a:pt x="245" y="15021"/>
                  </a:cubicBezTo>
                  <a:close/>
                </a:path>
              </a:pathLst>
            </a:custGeom>
            <a:solidFill>
              <a:srgbClr val="8DB1C4">
                <a:alpha val="80000"/>
              </a:srgbClr>
            </a:solidFill>
            <a:ln w="12700">
              <a:miter lim="400000"/>
            </a:ln>
          </p:spPr>
          <p:txBody>
            <a:bodyPr lIns="28575" tIns="28575" rIns="28575" bIns="28575" anchor="ctr"/>
            <a:lstStyle/>
            <a:p>
              <a:pPr algn="ctr" defTabSz="342900" hangingPunct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25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sym typeface="Gill Sans"/>
              </a:endParaRPr>
            </a:p>
          </p:txBody>
        </p:sp>
        <p:sp>
          <p:nvSpPr>
            <p:cNvPr id="9" name="Figure">
              <a:extLst>
                <a:ext uri="{FF2B5EF4-FFF2-40B4-BE49-F238E27FC236}">
                  <a16:creationId xmlns:a16="http://schemas.microsoft.com/office/drawing/2014/main" id="{1F123E18-884D-47CE-828A-4A0565A3E8AF}"/>
                </a:ext>
              </a:extLst>
            </p:cNvPr>
            <p:cNvSpPr/>
            <p:nvPr/>
          </p:nvSpPr>
          <p:spPr>
            <a:xfrm>
              <a:off x="2368458" y="1388995"/>
              <a:ext cx="6998772" cy="48122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116" extrusionOk="0">
                  <a:moveTo>
                    <a:pt x="0" y="7130"/>
                  </a:moveTo>
                  <a:cubicBezTo>
                    <a:pt x="0" y="12861"/>
                    <a:pt x="8015" y="19116"/>
                    <a:pt x="12433" y="19116"/>
                  </a:cubicBezTo>
                  <a:cubicBezTo>
                    <a:pt x="16851" y="19116"/>
                    <a:pt x="21600" y="12861"/>
                    <a:pt x="21600" y="7130"/>
                  </a:cubicBezTo>
                  <a:cubicBezTo>
                    <a:pt x="21600" y="1399"/>
                    <a:pt x="19736" y="-2484"/>
                    <a:pt x="13206" y="1861"/>
                  </a:cubicBezTo>
                  <a:cubicBezTo>
                    <a:pt x="9285" y="4482"/>
                    <a:pt x="0" y="1399"/>
                    <a:pt x="0" y="7130"/>
                  </a:cubicBez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 w="12700">
              <a:miter lim="400000"/>
            </a:ln>
          </p:spPr>
          <p:txBody>
            <a:bodyPr lIns="28575" tIns="28575" rIns="28575" bIns="28575" anchor="ctr"/>
            <a:lstStyle/>
            <a:p>
              <a:pPr algn="ctr" defTabSz="342900" hangingPunct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250" kern="0" dirty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sym typeface="Gill Sans"/>
              </a:endParaRPr>
            </a:p>
          </p:txBody>
        </p:sp>
        <p:sp>
          <p:nvSpPr>
            <p:cNvPr id="10" name="Figure">
              <a:extLst>
                <a:ext uri="{FF2B5EF4-FFF2-40B4-BE49-F238E27FC236}">
                  <a16:creationId xmlns:a16="http://schemas.microsoft.com/office/drawing/2014/main" id="{15DFC649-221E-4A0C-8923-116643BC0B79}"/>
                </a:ext>
              </a:extLst>
            </p:cNvPr>
            <p:cNvSpPr/>
            <p:nvPr/>
          </p:nvSpPr>
          <p:spPr>
            <a:xfrm>
              <a:off x="6730112" y="114053"/>
              <a:ext cx="1313884" cy="11862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415" h="19060" extrusionOk="0">
                  <a:moveTo>
                    <a:pt x="1251" y="17706"/>
                  </a:moveTo>
                  <a:cubicBezTo>
                    <a:pt x="3633" y="20258"/>
                    <a:pt x="13007" y="19180"/>
                    <a:pt x="16737" y="14651"/>
                  </a:cubicBezTo>
                  <a:cubicBezTo>
                    <a:pt x="20468" y="10087"/>
                    <a:pt x="17145" y="3797"/>
                    <a:pt x="14794" y="1210"/>
                  </a:cubicBezTo>
                  <a:cubicBezTo>
                    <a:pt x="12411" y="-1342"/>
                    <a:pt x="7458" y="275"/>
                    <a:pt x="3727" y="4804"/>
                  </a:cubicBezTo>
                  <a:cubicBezTo>
                    <a:pt x="-3" y="9368"/>
                    <a:pt x="-1132" y="15155"/>
                    <a:pt x="1251" y="17706"/>
                  </a:cubicBezTo>
                  <a:close/>
                </a:path>
              </a:pathLst>
            </a:custGeom>
            <a:solidFill>
              <a:schemeClr val="accent3"/>
            </a:solidFill>
            <a:ln w="12700">
              <a:miter lim="400000"/>
            </a:ln>
          </p:spPr>
          <p:txBody>
            <a:bodyPr lIns="28575" tIns="28575" rIns="28575" bIns="28575" anchor="ctr"/>
            <a:lstStyle/>
            <a:p>
              <a:pPr algn="ctr" defTabSz="342900" hangingPunct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25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sym typeface="Gill Sans"/>
              </a:endParaRPr>
            </a:p>
          </p:txBody>
        </p:sp>
        <p:sp>
          <p:nvSpPr>
            <p:cNvPr id="11" name="Figure">
              <a:extLst>
                <a:ext uri="{FF2B5EF4-FFF2-40B4-BE49-F238E27FC236}">
                  <a16:creationId xmlns:a16="http://schemas.microsoft.com/office/drawing/2014/main" id="{DB737B3B-17A8-40B3-9449-CDB972D816D7}"/>
                </a:ext>
              </a:extLst>
            </p:cNvPr>
            <p:cNvSpPr/>
            <p:nvPr/>
          </p:nvSpPr>
          <p:spPr>
            <a:xfrm>
              <a:off x="1921112" y="4207292"/>
              <a:ext cx="875650" cy="8921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088" h="18770" extrusionOk="0">
                  <a:moveTo>
                    <a:pt x="18567" y="15982"/>
                  </a:moveTo>
                  <a:cubicBezTo>
                    <a:pt x="20371" y="12782"/>
                    <a:pt x="17299" y="3276"/>
                    <a:pt x="12326" y="688"/>
                  </a:cubicBezTo>
                  <a:cubicBezTo>
                    <a:pt x="7352" y="-1900"/>
                    <a:pt x="2379" y="3418"/>
                    <a:pt x="575" y="6665"/>
                  </a:cubicBezTo>
                  <a:cubicBezTo>
                    <a:pt x="-1229" y="9865"/>
                    <a:pt x="1355" y="14571"/>
                    <a:pt x="6329" y="17159"/>
                  </a:cubicBezTo>
                  <a:cubicBezTo>
                    <a:pt x="11253" y="19700"/>
                    <a:pt x="16763" y="19182"/>
                    <a:pt x="18567" y="15982"/>
                  </a:cubicBezTo>
                  <a:close/>
                </a:path>
              </a:pathLst>
            </a:custGeom>
            <a:solidFill>
              <a:schemeClr val="accent3"/>
            </a:solidFill>
            <a:ln w="12700">
              <a:miter lim="400000"/>
            </a:ln>
          </p:spPr>
          <p:txBody>
            <a:bodyPr lIns="28575" tIns="28575" rIns="28575" bIns="28575" anchor="ctr"/>
            <a:lstStyle/>
            <a:p>
              <a:pPr algn="ctr" defTabSz="342900" hangingPunct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25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sym typeface="Gill Sans"/>
              </a:endParaRPr>
            </a:p>
          </p:txBody>
        </p:sp>
        <p:sp>
          <p:nvSpPr>
            <p:cNvPr id="12" name="Figure">
              <a:extLst>
                <a:ext uri="{FF2B5EF4-FFF2-40B4-BE49-F238E27FC236}">
                  <a16:creationId xmlns:a16="http://schemas.microsoft.com/office/drawing/2014/main" id="{E4B12A40-038B-454C-824A-A2C520988AD4}"/>
                </a:ext>
              </a:extLst>
            </p:cNvPr>
            <p:cNvSpPr/>
            <p:nvPr/>
          </p:nvSpPr>
          <p:spPr>
            <a:xfrm>
              <a:off x="8765547" y="1031118"/>
              <a:ext cx="604493" cy="5757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202" h="18783" extrusionOk="0">
                  <a:moveTo>
                    <a:pt x="402" y="2508"/>
                  </a:moveTo>
                  <a:cubicBezTo>
                    <a:pt x="-1232" y="5646"/>
                    <a:pt x="2321" y="15132"/>
                    <a:pt x="7365" y="17978"/>
                  </a:cubicBezTo>
                  <a:cubicBezTo>
                    <a:pt x="12410" y="20751"/>
                    <a:pt x="17100" y="15716"/>
                    <a:pt x="18734" y="12651"/>
                  </a:cubicBezTo>
                  <a:cubicBezTo>
                    <a:pt x="20368" y="9513"/>
                    <a:pt x="17597" y="4770"/>
                    <a:pt x="12481" y="1997"/>
                  </a:cubicBezTo>
                  <a:cubicBezTo>
                    <a:pt x="7436" y="-849"/>
                    <a:pt x="2036" y="-630"/>
                    <a:pt x="402" y="2508"/>
                  </a:cubicBezTo>
                  <a:close/>
                </a:path>
              </a:pathLst>
            </a:custGeom>
            <a:solidFill>
              <a:schemeClr val="accent2"/>
            </a:solidFill>
            <a:ln w="12700">
              <a:miter lim="400000"/>
            </a:ln>
          </p:spPr>
          <p:txBody>
            <a:bodyPr lIns="28575" tIns="28575" rIns="28575" bIns="28575" anchor="ctr"/>
            <a:lstStyle/>
            <a:p>
              <a:pPr algn="ctr" defTabSz="342900" hangingPunct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25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sym typeface="Gill Sans"/>
              </a:endParaRPr>
            </a:p>
          </p:txBody>
        </p:sp>
      </p:grp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080B6AC7-37E9-40D3-994D-C1BF41015B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16</a:t>
            </a:fld>
            <a:endParaRPr lang="en-US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FE5D3E55-95CF-4BC4-B96A-1B8251ADACCE}"/>
              </a:ext>
            </a:extLst>
          </p:cNvPr>
          <p:cNvSpPr txBox="1"/>
          <p:nvPr/>
        </p:nvSpPr>
        <p:spPr>
          <a:xfrm>
            <a:off x="1654233" y="647178"/>
            <a:ext cx="78721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600" dirty="0">
                <a:latin typeface="Amasis MT Pro Black" panose="02040A04050005020304" pitchFamily="18" charset="0"/>
              </a:rPr>
              <a:t>Run seriale, Controllo paint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772D5FD-A3DC-4C5C-9326-7EA8FCD11C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130" y="1510970"/>
            <a:ext cx="5246870" cy="3449997"/>
          </a:xfrm>
          <a:prstGeom prst="rect">
            <a:avLst/>
          </a:prstGeom>
          <a:ln w="25400">
            <a:solidFill>
              <a:schemeClr val="accent1">
                <a:shade val="90000"/>
              </a:schemeClr>
            </a:solidFill>
          </a:ln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12F1332D-352E-4ABB-8DDA-644894EF24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5104" y="3706739"/>
            <a:ext cx="6041661" cy="3014576"/>
          </a:xfrm>
          <a:prstGeom prst="rect">
            <a:avLst/>
          </a:prstGeom>
          <a:ln w="25400">
            <a:solidFill>
              <a:schemeClr val="accent1">
                <a:shade val="90000"/>
              </a:schemeClr>
            </a:solidFill>
          </a:ln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2EC2141B-7DF5-4C13-9C95-3C5335AA98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62" y="787782"/>
            <a:ext cx="423023" cy="365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8689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C39408A-B02E-44B1-A7B1-9ECC17C0B3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2717" y="613665"/>
            <a:ext cx="7958331" cy="725323"/>
          </a:xfrm>
        </p:spPr>
        <p:txBody>
          <a:bodyPr/>
          <a:lstStyle/>
          <a:p>
            <a:pPr algn="l"/>
            <a:r>
              <a:rPr lang="it-IT" dirty="0">
                <a:latin typeface="Amasis MT Pro Black" panose="020B0604020202020204" pitchFamily="18" charset="0"/>
              </a:rPr>
              <a:t>Problemi comuni</a:t>
            </a:r>
          </a:p>
        </p:txBody>
      </p:sp>
      <p:grpSp>
        <p:nvGrpSpPr>
          <p:cNvPr id="5" name="Group 7">
            <a:extLst>
              <a:ext uri="{FF2B5EF4-FFF2-40B4-BE49-F238E27FC236}">
                <a16:creationId xmlns:a16="http://schemas.microsoft.com/office/drawing/2014/main" id="{C6676AC6-BCB6-422C-98AD-27A88E1AF91D}"/>
              </a:ext>
            </a:extLst>
          </p:cNvPr>
          <p:cNvGrpSpPr/>
          <p:nvPr/>
        </p:nvGrpSpPr>
        <p:grpSpPr>
          <a:xfrm>
            <a:off x="3450784" y="1530913"/>
            <a:ext cx="1100552" cy="899663"/>
            <a:chOff x="1921112" y="114053"/>
            <a:chExt cx="8110307" cy="6629895"/>
          </a:xfrm>
        </p:grpSpPr>
        <p:sp>
          <p:nvSpPr>
            <p:cNvPr id="6" name="Figure">
              <a:extLst>
                <a:ext uri="{FF2B5EF4-FFF2-40B4-BE49-F238E27FC236}">
                  <a16:creationId xmlns:a16="http://schemas.microsoft.com/office/drawing/2014/main" id="{064B4B1F-4B75-4F7D-AAFD-908DF8651019}"/>
                </a:ext>
              </a:extLst>
            </p:cNvPr>
            <p:cNvSpPr/>
            <p:nvPr/>
          </p:nvSpPr>
          <p:spPr>
            <a:xfrm>
              <a:off x="3867079" y="785076"/>
              <a:ext cx="4801950" cy="59588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93" h="20744" extrusionOk="0">
                  <a:moveTo>
                    <a:pt x="50" y="8912"/>
                  </a:moveTo>
                  <a:cubicBezTo>
                    <a:pt x="599" y="13351"/>
                    <a:pt x="9033" y="21184"/>
                    <a:pt x="14691" y="20725"/>
                  </a:cubicBezTo>
                  <a:cubicBezTo>
                    <a:pt x="20349" y="20265"/>
                    <a:pt x="21091" y="11684"/>
                    <a:pt x="20542" y="7246"/>
                  </a:cubicBezTo>
                  <a:cubicBezTo>
                    <a:pt x="19992" y="2808"/>
                    <a:pt x="14951" y="-416"/>
                    <a:pt x="9293" y="43"/>
                  </a:cubicBezTo>
                  <a:cubicBezTo>
                    <a:pt x="3636" y="503"/>
                    <a:pt x="-509" y="4474"/>
                    <a:pt x="50" y="8912"/>
                  </a:cubicBezTo>
                  <a:close/>
                </a:path>
              </a:pathLst>
            </a:custGeom>
            <a:solidFill>
              <a:schemeClr val="accent6"/>
            </a:solidFill>
            <a:ln w="12700">
              <a:miter lim="400000"/>
            </a:ln>
          </p:spPr>
          <p:txBody>
            <a:bodyPr lIns="28575" tIns="28575" rIns="28575" bIns="28575" anchor="ctr"/>
            <a:lstStyle/>
            <a:p>
              <a:pPr algn="ctr" defTabSz="342900" hangingPunct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25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sym typeface="Gill Sans"/>
              </a:endParaRPr>
            </a:p>
          </p:txBody>
        </p:sp>
        <p:sp>
          <p:nvSpPr>
            <p:cNvPr id="7" name="Figure">
              <a:extLst>
                <a:ext uri="{FF2B5EF4-FFF2-40B4-BE49-F238E27FC236}">
                  <a16:creationId xmlns:a16="http://schemas.microsoft.com/office/drawing/2014/main" id="{186F43F7-7DA2-4866-B41E-934E49409A49}"/>
                </a:ext>
              </a:extLst>
            </p:cNvPr>
            <p:cNvSpPr/>
            <p:nvPr/>
          </p:nvSpPr>
          <p:spPr>
            <a:xfrm>
              <a:off x="2927648" y="1746876"/>
              <a:ext cx="7103771" cy="48296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589" h="18693" extrusionOk="0">
                  <a:moveTo>
                    <a:pt x="245" y="15021"/>
                  </a:moveTo>
                  <a:cubicBezTo>
                    <a:pt x="1306" y="18233"/>
                    <a:pt x="6123" y="19289"/>
                    <a:pt x="10101" y="18380"/>
                  </a:cubicBezTo>
                  <a:cubicBezTo>
                    <a:pt x="14080" y="17471"/>
                    <a:pt x="20377" y="13324"/>
                    <a:pt x="19507" y="5836"/>
                  </a:cubicBezTo>
                  <a:cubicBezTo>
                    <a:pt x="19168" y="2918"/>
                    <a:pt x="16966" y="-2311"/>
                    <a:pt x="8751" y="1135"/>
                  </a:cubicBezTo>
                  <a:cubicBezTo>
                    <a:pt x="4192" y="3048"/>
                    <a:pt x="-1223" y="10588"/>
                    <a:pt x="245" y="15021"/>
                  </a:cubicBezTo>
                  <a:close/>
                </a:path>
              </a:pathLst>
            </a:custGeom>
            <a:solidFill>
              <a:srgbClr val="8DB1C4">
                <a:alpha val="80000"/>
              </a:srgbClr>
            </a:solidFill>
            <a:ln w="12700">
              <a:miter lim="400000"/>
            </a:ln>
          </p:spPr>
          <p:txBody>
            <a:bodyPr lIns="28575" tIns="28575" rIns="28575" bIns="28575" anchor="ctr"/>
            <a:lstStyle/>
            <a:p>
              <a:pPr algn="ctr" defTabSz="342900" hangingPunct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25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sym typeface="Gill Sans"/>
              </a:endParaRPr>
            </a:p>
          </p:txBody>
        </p:sp>
        <p:sp>
          <p:nvSpPr>
            <p:cNvPr id="8" name="Figure">
              <a:extLst>
                <a:ext uri="{FF2B5EF4-FFF2-40B4-BE49-F238E27FC236}">
                  <a16:creationId xmlns:a16="http://schemas.microsoft.com/office/drawing/2014/main" id="{071ABD95-C3AE-4F22-89C3-13FCF27FA17B}"/>
                </a:ext>
              </a:extLst>
            </p:cNvPr>
            <p:cNvSpPr/>
            <p:nvPr/>
          </p:nvSpPr>
          <p:spPr>
            <a:xfrm>
              <a:off x="2368461" y="1388997"/>
              <a:ext cx="6998772" cy="48122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116" extrusionOk="0">
                  <a:moveTo>
                    <a:pt x="0" y="7130"/>
                  </a:moveTo>
                  <a:cubicBezTo>
                    <a:pt x="0" y="12861"/>
                    <a:pt x="8015" y="19116"/>
                    <a:pt x="12433" y="19116"/>
                  </a:cubicBezTo>
                  <a:cubicBezTo>
                    <a:pt x="16851" y="19116"/>
                    <a:pt x="21600" y="12861"/>
                    <a:pt x="21600" y="7130"/>
                  </a:cubicBezTo>
                  <a:cubicBezTo>
                    <a:pt x="21600" y="1399"/>
                    <a:pt x="19736" y="-2484"/>
                    <a:pt x="13206" y="1861"/>
                  </a:cubicBezTo>
                  <a:cubicBezTo>
                    <a:pt x="9285" y="4482"/>
                    <a:pt x="0" y="1399"/>
                    <a:pt x="0" y="7130"/>
                  </a:cubicBez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 w="12700">
              <a:miter lim="400000"/>
            </a:ln>
          </p:spPr>
          <p:txBody>
            <a:bodyPr lIns="28575" tIns="28575" rIns="28575" bIns="28575" anchor="ctr"/>
            <a:lstStyle/>
            <a:p>
              <a:pPr algn="ctr" defTabSz="342900" hangingPunct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r>
                <a:rPr lang="en-US" sz="2700" b="1" kern="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Calibri" panose="020F0502020204030204"/>
                  <a:sym typeface="Gill Sans"/>
                </a:rPr>
                <a:t>01</a:t>
              </a:r>
              <a:endParaRPr sz="2250" kern="0" dirty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sym typeface="Gill Sans"/>
              </a:endParaRPr>
            </a:p>
          </p:txBody>
        </p:sp>
        <p:sp>
          <p:nvSpPr>
            <p:cNvPr id="9" name="Figure">
              <a:extLst>
                <a:ext uri="{FF2B5EF4-FFF2-40B4-BE49-F238E27FC236}">
                  <a16:creationId xmlns:a16="http://schemas.microsoft.com/office/drawing/2014/main" id="{A2D6D0EA-1502-40A4-B5EE-F418FF44B1F1}"/>
                </a:ext>
              </a:extLst>
            </p:cNvPr>
            <p:cNvSpPr/>
            <p:nvPr/>
          </p:nvSpPr>
          <p:spPr>
            <a:xfrm>
              <a:off x="6730112" y="114053"/>
              <a:ext cx="1313884" cy="11862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415" h="19060" extrusionOk="0">
                  <a:moveTo>
                    <a:pt x="1251" y="17706"/>
                  </a:moveTo>
                  <a:cubicBezTo>
                    <a:pt x="3633" y="20258"/>
                    <a:pt x="13007" y="19180"/>
                    <a:pt x="16737" y="14651"/>
                  </a:cubicBezTo>
                  <a:cubicBezTo>
                    <a:pt x="20468" y="10087"/>
                    <a:pt x="17145" y="3797"/>
                    <a:pt x="14794" y="1210"/>
                  </a:cubicBezTo>
                  <a:cubicBezTo>
                    <a:pt x="12411" y="-1342"/>
                    <a:pt x="7458" y="275"/>
                    <a:pt x="3727" y="4804"/>
                  </a:cubicBezTo>
                  <a:cubicBezTo>
                    <a:pt x="-3" y="9368"/>
                    <a:pt x="-1132" y="15155"/>
                    <a:pt x="1251" y="17706"/>
                  </a:cubicBezTo>
                  <a:close/>
                </a:path>
              </a:pathLst>
            </a:custGeom>
            <a:solidFill>
              <a:schemeClr val="accent3"/>
            </a:solidFill>
            <a:ln w="12700">
              <a:miter lim="400000"/>
            </a:ln>
          </p:spPr>
          <p:txBody>
            <a:bodyPr lIns="28575" tIns="28575" rIns="28575" bIns="28575" anchor="ctr"/>
            <a:lstStyle/>
            <a:p>
              <a:pPr algn="ctr" defTabSz="342900" hangingPunct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25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sym typeface="Gill Sans"/>
              </a:endParaRPr>
            </a:p>
          </p:txBody>
        </p:sp>
        <p:sp>
          <p:nvSpPr>
            <p:cNvPr id="10" name="Figure">
              <a:extLst>
                <a:ext uri="{FF2B5EF4-FFF2-40B4-BE49-F238E27FC236}">
                  <a16:creationId xmlns:a16="http://schemas.microsoft.com/office/drawing/2014/main" id="{E2FA9CCE-E0B5-427A-A85B-3165DF4311B0}"/>
                </a:ext>
              </a:extLst>
            </p:cNvPr>
            <p:cNvSpPr/>
            <p:nvPr/>
          </p:nvSpPr>
          <p:spPr>
            <a:xfrm>
              <a:off x="1921112" y="4207292"/>
              <a:ext cx="875650" cy="8921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088" h="18770" extrusionOk="0">
                  <a:moveTo>
                    <a:pt x="18567" y="15982"/>
                  </a:moveTo>
                  <a:cubicBezTo>
                    <a:pt x="20371" y="12782"/>
                    <a:pt x="17299" y="3276"/>
                    <a:pt x="12326" y="688"/>
                  </a:cubicBezTo>
                  <a:cubicBezTo>
                    <a:pt x="7352" y="-1900"/>
                    <a:pt x="2379" y="3418"/>
                    <a:pt x="575" y="6665"/>
                  </a:cubicBezTo>
                  <a:cubicBezTo>
                    <a:pt x="-1229" y="9865"/>
                    <a:pt x="1355" y="14571"/>
                    <a:pt x="6329" y="17159"/>
                  </a:cubicBezTo>
                  <a:cubicBezTo>
                    <a:pt x="11253" y="19700"/>
                    <a:pt x="16763" y="19182"/>
                    <a:pt x="18567" y="15982"/>
                  </a:cubicBezTo>
                  <a:close/>
                </a:path>
              </a:pathLst>
            </a:custGeom>
            <a:solidFill>
              <a:schemeClr val="accent3"/>
            </a:solidFill>
            <a:ln w="12700">
              <a:miter lim="400000"/>
            </a:ln>
          </p:spPr>
          <p:txBody>
            <a:bodyPr lIns="28575" tIns="28575" rIns="28575" bIns="28575" anchor="ctr"/>
            <a:lstStyle/>
            <a:p>
              <a:pPr algn="ctr" defTabSz="342900" hangingPunct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25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sym typeface="Gill Sans"/>
              </a:endParaRPr>
            </a:p>
          </p:txBody>
        </p:sp>
        <p:sp>
          <p:nvSpPr>
            <p:cNvPr id="11" name="Figure">
              <a:extLst>
                <a:ext uri="{FF2B5EF4-FFF2-40B4-BE49-F238E27FC236}">
                  <a16:creationId xmlns:a16="http://schemas.microsoft.com/office/drawing/2014/main" id="{B4664A6A-0AA8-408B-A97A-03A2A79DC6A1}"/>
                </a:ext>
              </a:extLst>
            </p:cNvPr>
            <p:cNvSpPr/>
            <p:nvPr/>
          </p:nvSpPr>
          <p:spPr>
            <a:xfrm>
              <a:off x="8765547" y="1031118"/>
              <a:ext cx="604493" cy="5757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202" h="18783" extrusionOk="0">
                  <a:moveTo>
                    <a:pt x="402" y="2508"/>
                  </a:moveTo>
                  <a:cubicBezTo>
                    <a:pt x="-1232" y="5646"/>
                    <a:pt x="2321" y="15132"/>
                    <a:pt x="7365" y="17978"/>
                  </a:cubicBezTo>
                  <a:cubicBezTo>
                    <a:pt x="12410" y="20751"/>
                    <a:pt x="17100" y="15716"/>
                    <a:pt x="18734" y="12651"/>
                  </a:cubicBezTo>
                  <a:cubicBezTo>
                    <a:pt x="20368" y="9513"/>
                    <a:pt x="17597" y="4770"/>
                    <a:pt x="12481" y="1997"/>
                  </a:cubicBezTo>
                  <a:cubicBezTo>
                    <a:pt x="7436" y="-849"/>
                    <a:pt x="2036" y="-630"/>
                    <a:pt x="402" y="2508"/>
                  </a:cubicBezTo>
                  <a:close/>
                </a:path>
              </a:pathLst>
            </a:custGeom>
            <a:solidFill>
              <a:schemeClr val="accent2"/>
            </a:solidFill>
            <a:ln w="12700">
              <a:miter lim="400000"/>
            </a:ln>
          </p:spPr>
          <p:txBody>
            <a:bodyPr lIns="28575" tIns="28575" rIns="28575" bIns="28575" anchor="ctr"/>
            <a:lstStyle/>
            <a:p>
              <a:pPr algn="ctr" defTabSz="342900" hangingPunct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25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sym typeface="Gill Sans"/>
              </a:endParaRPr>
            </a:p>
          </p:txBody>
        </p:sp>
      </p:grp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5362923E-566F-4B64-A152-B4DEDFAAF4A3}"/>
              </a:ext>
            </a:extLst>
          </p:cNvPr>
          <p:cNvSpPr txBox="1"/>
          <p:nvPr/>
        </p:nvSpPr>
        <p:spPr>
          <a:xfrm>
            <a:off x="4664567" y="1718541"/>
            <a:ext cx="65295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Amasis MT Pro Black" panose="02040A04050005020304" pitchFamily="18" charset="0"/>
              </a:rPr>
              <a:t>Come capire se una pianta ha bisogno di acqua o meno?</a:t>
            </a:r>
          </a:p>
          <a:p>
            <a:endParaRPr lang="it-IT" dirty="0"/>
          </a:p>
        </p:txBody>
      </p:sp>
      <p:grpSp>
        <p:nvGrpSpPr>
          <p:cNvPr id="13" name="Group 7">
            <a:extLst>
              <a:ext uri="{FF2B5EF4-FFF2-40B4-BE49-F238E27FC236}">
                <a16:creationId xmlns:a16="http://schemas.microsoft.com/office/drawing/2014/main" id="{2B966EF8-60FC-42BE-A294-12DE20128A3D}"/>
              </a:ext>
            </a:extLst>
          </p:cNvPr>
          <p:cNvGrpSpPr/>
          <p:nvPr/>
        </p:nvGrpSpPr>
        <p:grpSpPr>
          <a:xfrm>
            <a:off x="3477779" y="2756551"/>
            <a:ext cx="1100552" cy="899663"/>
            <a:chOff x="1921112" y="114053"/>
            <a:chExt cx="8110307" cy="6629895"/>
          </a:xfrm>
        </p:grpSpPr>
        <p:sp>
          <p:nvSpPr>
            <p:cNvPr id="14" name="Figure">
              <a:extLst>
                <a:ext uri="{FF2B5EF4-FFF2-40B4-BE49-F238E27FC236}">
                  <a16:creationId xmlns:a16="http://schemas.microsoft.com/office/drawing/2014/main" id="{F52C323B-AACF-486F-A4CE-02D80079F867}"/>
                </a:ext>
              </a:extLst>
            </p:cNvPr>
            <p:cNvSpPr/>
            <p:nvPr/>
          </p:nvSpPr>
          <p:spPr>
            <a:xfrm>
              <a:off x="3867079" y="785076"/>
              <a:ext cx="4801950" cy="59588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93" h="20744" extrusionOk="0">
                  <a:moveTo>
                    <a:pt x="50" y="8912"/>
                  </a:moveTo>
                  <a:cubicBezTo>
                    <a:pt x="599" y="13351"/>
                    <a:pt x="9033" y="21184"/>
                    <a:pt x="14691" y="20725"/>
                  </a:cubicBezTo>
                  <a:cubicBezTo>
                    <a:pt x="20349" y="20265"/>
                    <a:pt x="21091" y="11684"/>
                    <a:pt x="20542" y="7246"/>
                  </a:cubicBezTo>
                  <a:cubicBezTo>
                    <a:pt x="19992" y="2808"/>
                    <a:pt x="14951" y="-416"/>
                    <a:pt x="9293" y="43"/>
                  </a:cubicBezTo>
                  <a:cubicBezTo>
                    <a:pt x="3636" y="503"/>
                    <a:pt x="-509" y="4474"/>
                    <a:pt x="50" y="8912"/>
                  </a:cubicBezTo>
                  <a:close/>
                </a:path>
              </a:pathLst>
            </a:custGeom>
            <a:solidFill>
              <a:schemeClr val="accent6"/>
            </a:solidFill>
            <a:ln w="12700">
              <a:miter lim="400000"/>
            </a:ln>
          </p:spPr>
          <p:txBody>
            <a:bodyPr lIns="28575" tIns="28575" rIns="28575" bIns="28575" anchor="ctr"/>
            <a:lstStyle/>
            <a:p>
              <a:pPr algn="ctr" defTabSz="342900" hangingPunct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25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sym typeface="Gill Sans"/>
              </a:endParaRPr>
            </a:p>
          </p:txBody>
        </p:sp>
        <p:sp>
          <p:nvSpPr>
            <p:cNvPr id="15" name="Figure">
              <a:extLst>
                <a:ext uri="{FF2B5EF4-FFF2-40B4-BE49-F238E27FC236}">
                  <a16:creationId xmlns:a16="http://schemas.microsoft.com/office/drawing/2014/main" id="{1C37C0E5-9BAE-4C5B-B3B5-CFDF3B9F693D}"/>
                </a:ext>
              </a:extLst>
            </p:cNvPr>
            <p:cNvSpPr/>
            <p:nvPr/>
          </p:nvSpPr>
          <p:spPr>
            <a:xfrm>
              <a:off x="2927648" y="1746876"/>
              <a:ext cx="7103771" cy="48296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589" h="18693" extrusionOk="0">
                  <a:moveTo>
                    <a:pt x="245" y="15021"/>
                  </a:moveTo>
                  <a:cubicBezTo>
                    <a:pt x="1306" y="18233"/>
                    <a:pt x="6123" y="19289"/>
                    <a:pt x="10101" y="18380"/>
                  </a:cubicBezTo>
                  <a:cubicBezTo>
                    <a:pt x="14080" y="17471"/>
                    <a:pt x="20377" y="13324"/>
                    <a:pt x="19507" y="5836"/>
                  </a:cubicBezTo>
                  <a:cubicBezTo>
                    <a:pt x="19168" y="2918"/>
                    <a:pt x="16966" y="-2311"/>
                    <a:pt x="8751" y="1135"/>
                  </a:cubicBezTo>
                  <a:cubicBezTo>
                    <a:pt x="4192" y="3048"/>
                    <a:pt x="-1223" y="10588"/>
                    <a:pt x="245" y="15021"/>
                  </a:cubicBezTo>
                  <a:close/>
                </a:path>
              </a:pathLst>
            </a:custGeom>
            <a:solidFill>
              <a:srgbClr val="8DB1C4">
                <a:alpha val="80000"/>
              </a:srgbClr>
            </a:solidFill>
            <a:ln w="12700">
              <a:miter lim="400000"/>
            </a:ln>
          </p:spPr>
          <p:txBody>
            <a:bodyPr lIns="28575" tIns="28575" rIns="28575" bIns="28575" anchor="ctr"/>
            <a:lstStyle/>
            <a:p>
              <a:pPr algn="ctr" defTabSz="342900" hangingPunct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25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sym typeface="Gill Sans"/>
              </a:endParaRPr>
            </a:p>
          </p:txBody>
        </p:sp>
        <p:sp>
          <p:nvSpPr>
            <p:cNvPr id="16" name="Figure">
              <a:extLst>
                <a:ext uri="{FF2B5EF4-FFF2-40B4-BE49-F238E27FC236}">
                  <a16:creationId xmlns:a16="http://schemas.microsoft.com/office/drawing/2014/main" id="{5DA5504F-61B1-4475-B665-341102C39B08}"/>
                </a:ext>
              </a:extLst>
            </p:cNvPr>
            <p:cNvSpPr/>
            <p:nvPr/>
          </p:nvSpPr>
          <p:spPr>
            <a:xfrm>
              <a:off x="2368461" y="1388997"/>
              <a:ext cx="6998772" cy="48122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116" extrusionOk="0">
                  <a:moveTo>
                    <a:pt x="0" y="7130"/>
                  </a:moveTo>
                  <a:cubicBezTo>
                    <a:pt x="0" y="12861"/>
                    <a:pt x="8015" y="19116"/>
                    <a:pt x="12433" y="19116"/>
                  </a:cubicBezTo>
                  <a:cubicBezTo>
                    <a:pt x="16851" y="19116"/>
                    <a:pt x="21600" y="12861"/>
                    <a:pt x="21600" y="7130"/>
                  </a:cubicBezTo>
                  <a:cubicBezTo>
                    <a:pt x="21600" y="1399"/>
                    <a:pt x="19736" y="-2484"/>
                    <a:pt x="13206" y="1861"/>
                  </a:cubicBezTo>
                  <a:cubicBezTo>
                    <a:pt x="9285" y="4482"/>
                    <a:pt x="0" y="1399"/>
                    <a:pt x="0" y="7130"/>
                  </a:cubicBez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 w="12700">
              <a:miter lim="400000"/>
            </a:ln>
          </p:spPr>
          <p:txBody>
            <a:bodyPr lIns="28575" tIns="28575" rIns="28575" bIns="28575" anchor="ctr"/>
            <a:lstStyle/>
            <a:p>
              <a:pPr algn="ctr" defTabSz="342900" hangingPunct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r>
                <a:rPr lang="en-US" sz="2700" b="1" kern="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Calibri" panose="020F0502020204030204"/>
                  <a:sym typeface="Gill Sans"/>
                </a:rPr>
                <a:t>02</a:t>
              </a:r>
              <a:endParaRPr sz="2250" kern="0" dirty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sym typeface="Gill Sans"/>
              </a:endParaRPr>
            </a:p>
          </p:txBody>
        </p:sp>
        <p:sp>
          <p:nvSpPr>
            <p:cNvPr id="17" name="Figure">
              <a:extLst>
                <a:ext uri="{FF2B5EF4-FFF2-40B4-BE49-F238E27FC236}">
                  <a16:creationId xmlns:a16="http://schemas.microsoft.com/office/drawing/2014/main" id="{688CE1E9-C914-456F-BC0E-182C7A31BA75}"/>
                </a:ext>
              </a:extLst>
            </p:cNvPr>
            <p:cNvSpPr/>
            <p:nvPr/>
          </p:nvSpPr>
          <p:spPr>
            <a:xfrm>
              <a:off x="6730112" y="114053"/>
              <a:ext cx="1313884" cy="11862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415" h="19060" extrusionOk="0">
                  <a:moveTo>
                    <a:pt x="1251" y="17706"/>
                  </a:moveTo>
                  <a:cubicBezTo>
                    <a:pt x="3633" y="20258"/>
                    <a:pt x="13007" y="19180"/>
                    <a:pt x="16737" y="14651"/>
                  </a:cubicBezTo>
                  <a:cubicBezTo>
                    <a:pt x="20468" y="10087"/>
                    <a:pt x="17145" y="3797"/>
                    <a:pt x="14794" y="1210"/>
                  </a:cubicBezTo>
                  <a:cubicBezTo>
                    <a:pt x="12411" y="-1342"/>
                    <a:pt x="7458" y="275"/>
                    <a:pt x="3727" y="4804"/>
                  </a:cubicBezTo>
                  <a:cubicBezTo>
                    <a:pt x="-3" y="9368"/>
                    <a:pt x="-1132" y="15155"/>
                    <a:pt x="1251" y="17706"/>
                  </a:cubicBezTo>
                  <a:close/>
                </a:path>
              </a:pathLst>
            </a:custGeom>
            <a:solidFill>
              <a:schemeClr val="accent3"/>
            </a:solidFill>
            <a:ln w="12700">
              <a:miter lim="400000"/>
            </a:ln>
          </p:spPr>
          <p:txBody>
            <a:bodyPr lIns="28575" tIns="28575" rIns="28575" bIns="28575" anchor="ctr"/>
            <a:lstStyle/>
            <a:p>
              <a:pPr algn="ctr" defTabSz="342900" hangingPunct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25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sym typeface="Gill Sans"/>
              </a:endParaRPr>
            </a:p>
          </p:txBody>
        </p:sp>
        <p:sp>
          <p:nvSpPr>
            <p:cNvPr id="18" name="Figure">
              <a:extLst>
                <a:ext uri="{FF2B5EF4-FFF2-40B4-BE49-F238E27FC236}">
                  <a16:creationId xmlns:a16="http://schemas.microsoft.com/office/drawing/2014/main" id="{E5431DD6-9CBF-4E32-B4A6-4F6C6D3CFFF1}"/>
                </a:ext>
              </a:extLst>
            </p:cNvPr>
            <p:cNvSpPr/>
            <p:nvPr/>
          </p:nvSpPr>
          <p:spPr>
            <a:xfrm>
              <a:off x="1921112" y="4207292"/>
              <a:ext cx="875650" cy="8921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088" h="18770" extrusionOk="0">
                  <a:moveTo>
                    <a:pt x="18567" y="15982"/>
                  </a:moveTo>
                  <a:cubicBezTo>
                    <a:pt x="20371" y="12782"/>
                    <a:pt x="17299" y="3276"/>
                    <a:pt x="12326" y="688"/>
                  </a:cubicBezTo>
                  <a:cubicBezTo>
                    <a:pt x="7352" y="-1900"/>
                    <a:pt x="2379" y="3418"/>
                    <a:pt x="575" y="6665"/>
                  </a:cubicBezTo>
                  <a:cubicBezTo>
                    <a:pt x="-1229" y="9865"/>
                    <a:pt x="1355" y="14571"/>
                    <a:pt x="6329" y="17159"/>
                  </a:cubicBezTo>
                  <a:cubicBezTo>
                    <a:pt x="11253" y="19700"/>
                    <a:pt x="16763" y="19182"/>
                    <a:pt x="18567" y="15982"/>
                  </a:cubicBezTo>
                  <a:close/>
                </a:path>
              </a:pathLst>
            </a:custGeom>
            <a:solidFill>
              <a:schemeClr val="accent3"/>
            </a:solidFill>
            <a:ln w="12700">
              <a:miter lim="400000"/>
            </a:ln>
          </p:spPr>
          <p:txBody>
            <a:bodyPr lIns="28575" tIns="28575" rIns="28575" bIns="28575" anchor="ctr"/>
            <a:lstStyle/>
            <a:p>
              <a:pPr algn="ctr" defTabSz="342900" hangingPunct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25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sym typeface="Gill Sans"/>
              </a:endParaRPr>
            </a:p>
          </p:txBody>
        </p:sp>
        <p:sp>
          <p:nvSpPr>
            <p:cNvPr id="19" name="Figure">
              <a:extLst>
                <a:ext uri="{FF2B5EF4-FFF2-40B4-BE49-F238E27FC236}">
                  <a16:creationId xmlns:a16="http://schemas.microsoft.com/office/drawing/2014/main" id="{E73D630E-78A1-42E4-BCC5-8EBE914F7AC1}"/>
                </a:ext>
              </a:extLst>
            </p:cNvPr>
            <p:cNvSpPr/>
            <p:nvPr/>
          </p:nvSpPr>
          <p:spPr>
            <a:xfrm>
              <a:off x="8765547" y="1031118"/>
              <a:ext cx="604493" cy="5757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202" h="18783" extrusionOk="0">
                  <a:moveTo>
                    <a:pt x="402" y="2508"/>
                  </a:moveTo>
                  <a:cubicBezTo>
                    <a:pt x="-1232" y="5646"/>
                    <a:pt x="2321" y="15132"/>
                    <a:pt x="7365" y="17978"/>
                  </a:cubicBezTo>
                  <a:cubicBezTo>
                    <a:pt x="12410" y="20751"/>
                    <a:pt x="17100" y="15716"/>
                    <a:pt x="18734" y="12651"/>
                  </a:cubicBezTo>
                  <a:cubicBezTo>
                    <a:pt x="20368" y="9513"/>
                    <a:pt x="17597" y="4770"/>
                    <a:pt x="12481" y="1997"/>
                  </a:cubicBezTo>
                  <a:cubicBezTo>
                    <a:pt x="7436" y="-849"/>
                    <a:pt x="2036" y="-630"/>
                    <a:pt x="402" y="2508"/>
                  </a:cubicBezTo>
                  <a:close/>
                </a:path>
              </a:pathLst>
            </a:custGeom>
            <a:solidFill>
              <a:schemeClr val="accent2"/>
            </a:solidFill>
            <a:ln w="12700">
              <a:miter lim="400000"/>
            </a:ln>
          </p:spPr>
          <p:txBody>
            <a:bodyPr lIns="28575" tIns="28575" rIns="28575" bIns="28575" anchor="ctr"/>
            <a:lstStyle/>
            <a:p>
              <a:pPr algn="ctr" defTabSz="342900" hangingPunct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25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sym typeface="Gill Sans"/>
              </a:endParaRPr>
            </a:p>
          </p:txBody>
        </p:sp>
      </p:grpSp>
      <p:grpSp>
        <p:nvGrpSpPr>
          <p:cNvPr id="20" name="Group 7">
            <a:extLst>
              <a:ext uri="{FF2B5EF4-FFF2-40B4-BE49-F238E27FC236}">
                <a16:creationId xmlns:a16="http://schemas.microsoft.com/office/drawing/2014/main" id="{269B21BC-A194-444B-A0DE-EC7CB164C502}"/>
              </a:ext>
            </a:extLst>
          </p:cNvPr>
          <p:cNvGrpSpPr/>
          <p:nvPr/>
        </p:nvGrpSpPr>
        <p:grpSpPr>
          <a:xfrm>
            <a:off x="3490379" y="4014004"/>
            <a:ext cx="1100552" cy="899663"/>
            <a:chOff x="1921112" y="114053"/>
            <a:chExt cx="8110307" cy="6629895"/>
          </a:xfrm>
        </p:grpSpPr>
        <p:sp>
          <p:nvSpPr>
            <p:cNvPr id="21" name="Figure">
              <a:extLst>
                <a:ext uri="{FF2B5EF4-FFF2-40B4-BE49-F238E27FC236}">
                  <a16:creationId xmlns:a16="http://schemas.microsoft.com/office/drawing/2014/main" id="{0AF8BDF0-6D34-4C1E-BEC5-8297183B0BF5}"/>
                </a:ext>
              </a:extLst>
            </p:cNvPr>
            <p:cNvSpPr/>
            <p:nvPr/>
          </p:nvSpPr>
          <p:spPr>
            <a:xfrm>
              <a:off x="3867079" y="785076"/>
              <a:ext cx="4801950" cy="59588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93" h="20744" extrusionOk="0">
                  <a:moveTo>
                    <a:pt x="50" y="8912"/>
                  </a:moveTo>
                  <a:cubicBezTo>
                    <a:pt x="599" y="13351"/>
                    <a:pt x="9033" y="21184"/>
                    <a:pt x="14691" y="20725"/>
                  </a:cubicBezTo>
                  <a:cubicBezTo>
                    <a:pt x="20349" y="20265"/>
                    <a:pt x="21091" y="11684"/>
                    <a:pt x="20542" y="7246"/>
                  </a:cubicBezTo>
                  <a:cubicBezTo>
                    <a:pt x="19992" y="2808"/>
                    <a:pt x="14951" y="-416"/>
                    <a:pt x="9293" y="43"/>
                  </a:cubicBezTo>
                  <a:cubicBezTo>
                    <a:pt x="3636" y="503"/>
                    <a:pt x="-509" y="4474"/>
                    <a:pt x="50" y="8912"/>
                  </a:cubicBezTo>
                  <a:close/>
                </a:path>
              </a:pathLst>
            </a:custGeom>
            <a:solidFill>
              <a:schemeClr val="accent6"/>
            </a:solidFill>
            <a:ln w="12700">
              <a:miter lim="400000"/>
            </a:ln>
          </p:spPr>
          <p:txBody>
            <a:bodyPr lIns="28575" tIns="28575" rIns="28575" bIns="28575" anchor="ctr"/>
            <a:lstStyle/>
            <a:p>
              <a:pPr algn="ctr" defTabSz="342900" hangingPunct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25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sym typeface="Gill Sans"/>
              </a:endParaRPr>
            </a:p>
          </p:txBody>
        </p:sp>
        <p:sp>
          <p:nvSpPr>
            <p:cNvPr id="22" name="Figure">
              <a:extLst>
                <a:ext uri="{FF2B5EF4-FFF2-40B4-BE49-F238E27FC236}">
                  <a16:creationId xmlns:a16="http://schemas.microsoft.com/office/drawing/2014/main" id="{C9367B4A-46DA-4FF4-AABF-8317CF13EF82}"/>
                </a:ext>
              </a:extLst>
            </p:cNvPr>
            <p:cNvSpPr/>
            <p:nvPr/>
          </p:nvSpPr>
          <p:spPr>
            <a:xfrm>
              <a:off x="2927648" y="1746876"/>
              <a:ext cx="7103771" cy="48296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589" h="18693" extrusionOk="0">
                  <a:moveTo>
                    <a:pt x="245" y="15021"/>
                  </a:moveTo>
                  <a:cubicBezTo>
                    <a:pt x="1306" y="18233"/>
                    <a:pt x="6123" y="19289"/>
                    <a:pt x="10101" y="18380"/>
                  </a:cubicBezTo>
                  <a:cubicBezTo>
                    <a:pt x="14080" y="17471"/>
                    <a:pt x="20377" y="13324"/>
                    <a:pt x="19507" y="5836"/>
                  </a:cubicBezTo>
                  <a:cubicBezTo>
                    <a:pt x="19168" y="2918"/>
                    <a:pt x="16966" y="-2311"/>
                    <a:pt x="8751" y="1135"/>
                  </a:cubicBezTo>
                  <a:cubicBezTo>
                    <a:pt x="4192" y="3048"/>
                    <a:pt x="-1223" y="10588"/>
                    <a:pt x="245" y="15021"/>
                  </a:cubicBezTo>
                  <a:close/>
                </a:path>
              </a:pathLst>
            </a:custGeom>
            <a:solidFill>
              <a:srgbClr val="8DB1C4">
                <a:alpha val="80000"/>
              </a:srgbClr>
            </a:solidFill>
            <a:ln w="12700">
              <a:miter lim="400000"/>
            </a:ln>
          </p:spPr>
          <p:txBody>
            <a:bodyPr lIns="28575" tIns="28575" rIns="28575" bIns="28575" anchor="ctr"/>
            <a:lstStyle/>
            <a:p>
              <a:pPr algn="ctr" defTabSz="342900" hangingPunct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25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sym typeface="Gill Sans"/>
              </a:endParaRPr>
            </a:p>
          </p:txBody>
        </p:sp>
        <p:sp>
          <p:nvSpPr>
            <p:cNvPr id="23" name="Figure">
              <a:extLst>
                <a:ext uri="{FF2B5EF4-FFF2-40B4-BE49-F238E27FC236}">
                  <a16:creationId xmlns:a16="http://schemas.microsoft.com/office/drawing/2014/main" id="{A9CB1462-F9A2-404A-9ACF-FED0A2791A2D}"/>
                </a:ext>
              </a:extLst>
            </p:cNvPr>
            <p:cNvSpPr/>
            <p:nvPr/>
          </p:nvSpPr>
          <p:spPr>
            <a:xfrm>
              <a:off x="2368461" y="1388997"/>
              <a:ext cx="6998772" cy="48122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116" extrusionOk="0">
                  <a:moveTo>
                    <a:pt x="0" y="7130"/>
                  </a:moveTo>
                  <a:cubicBezTo>
                    <a:pt x="0" y="12861"/>
                    <a:pt x="8015" y="19116"/>
                    <a:pt x="12433" y="19116"/>
                  </a:cubicBezTo>
                  <a:cubicBezTo>
                    <a:pt x="16851" y="19116"/>
                    <a:pt x="21600" y="12861"/>
                    <a:pt x="21600" y="7130"/>
                  </a:cubicBezTo>
                  <a:cubicBezTo>
                    <a:pt x="21600" y="1399"/>
                    <a:pt x="19736" y="-2484"/>
                    <a:pt x="13206" y="1861"/>
                  </a:cubicBezTo>
                  <a:cubicBezTo>
                    <a:pt x="9285" y="4482"/>
                    <a:pt x="0" y="1399"/>
                    <a:pt x="0" y="7130"/>
                  </a:cubicBez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 w="12700">
              <a:miter lim="400000"/>
            </a:ln>
          </p:spPr>
          <p:txBody>
            <a:bodyPr lIns="28575" tIns="28575" rIns="28575" bIns="28575" anchor="ctr"/>
            <a:lstStyle/>
            <a:p>
              <a:pPr algn="ctr" defTabSz="342900" hangingPunct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r>
                <a:rPr lang="en-US" sz="2700" b="1" kern="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Calibri" panose="020F0502020204030204"/>
                  <a:sym typeface="Gill Sans"/>
                </a:rPr>
                <a:t>03</a:t>
              </a:r>
              <a:endParaRPr sz="2250" kern="0" dirty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sym typeface="Gill Sans"/>
              </a:endParaRPr>
            </a:p>
          </p:txBody>
        </p:sp>
        <p:sp>
          <p:nvSpPr>
            <p:cNvPr id="24" name="Figure">
              <a:extLst>
                <a:ext uri="{FF2B5EF4-FFF2-40B4-BE49-F238E27FC236}">
                  <a16:creationId xmlns:a16="http://schemas.microsoft.com/office/drawing/2014/main" id="{3CA06F3B-5680-4A7B-A269-D69C0CEACAFB}"/>
                </a:ext>
              </a:extLst>
            </p:cNvPr>
            <p:cNvSpPr/>
            <p:nvPr/>
          </p:nvSpPr>
          <p:spPr>
            <a:xfrm>
              <a:off x="6730112" y="114053"/>
              <a:ext cx="1313884" cy="11862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415" h="19060" extrusionOk="0">
                  <a:moveTo>
                    <a:pt x="1251" y="17706"/>
                  </a:moveTo>
                  <a:cubicBezTo>
                    <a:pt x="3633" y="20258"/>
                    <a:pt x="13007" y="19180"/>
                    <a:pt x="16737" y="14651"/>
                  </a:cubicBezTo>
                  <a:cubicBezTo>
                    <a:pt x="20468" y="10087"/>
                    <a:pt x="17145" y="3797"/>
                    <a:pt x="14794" y="1210"/>
                  </a:cubicBezTo>
                  <a:cubicBezTo>
                    <a:pt x="12411" y="-1342"/>
                    <a:pt x="7458" y="275"/>
                    <a:pt x="3727" y="4804"/>
                  </a:cubicBezTo>
                  <a:cubicBezTo>
                    <a:pt x="-3" y="9368"/>
                    <a:pt x="-1132" y="15155"/>
                    <a:pt x="1251" y="17706"/>
                  </a:cubicBezTo>
                  <a:close/>
                </a:path>
              </a:pathLst>
            </a:custGeom>
            <a:solidFill>
              <a:schemeClr val="accent3"/>
            </a:solidFill>
            <a:ln w="12700">
              <a:miter lim="400000"/>
            </a:ln>
          </p:spPr>
          <p:txBody>
            <a:bodyPr lIns="28575" tIns="28575" rIns="28575" bIns="28575" anchor="ctr"/>
            <a:lstStyle/>
            <a:p>
              <a:pPr algn="ctr" defTabSz="342900" hangingPunct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25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sym typeface="Gill Sans"/>
              </a:endParaRPr>
            </a:p>
          </p:txBody>
        </p:sp>
        <p:sp>
          <p:nvSpPr>
            <p:cNvPr id="25" name="Figure">
              <a:extLst>
                <a:ext uri="{FF2B5EF4-FFF2-40B4-BE49-F238E27FC236}">
                  <a16:creationId xmlns:a16="http://schemas.microsoft.com/office/drawing/2014/main" id="{DC039612-E8DB-4890-8F41-55F2929E3542}"/>
                </a:ext>
              </a:extLst>
            </p:cNvPr>
            <p:cNvSpPr/>
            <p:nvPr/>
          </p:nvSpPr>
          <p:spPr>
            <a:xfrm>
              <a:off x="1921112" y="4207292"/>
              <a:ext cx="875650" cy="8921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088" h="18770" extrusionOk="0">
                  <a:moveTo>
                    <a:pt x="18567" y="15982"/>
                  </a:moveTo>
                  <a:cubicBezTo>
                    <a:pt x="20371" y="12782"/>
                    <a:pt x="17299" y="3276"/>
                    <a:pt x="12326" y="688"/>
                  </a:cubicBezTo>
                  <a:cubicBezTo>
                    <a:pt x="7352" y="-1900"/>
                    <a:pt x="2379" y="3418"/>
                    <a:pt x="575" y="6665"/>
                  </a:cubicBezTo>
                  <a:cubicBezTo>
                    <a:pt x="-1229" y="9865"/>
                    <a:pt x="1355" y="14571"/>
                    <a:pt x="6329" y="17159"/>
                  </a:cubicBezTo>
                  <a:cubicBezTo>
                    <a:pt x="11253" y="19700"/>
                    <a:pt x="16763" y="19182"/>
                    <a:pt x="18567" y="15982"/>
                  </a:cubicBezTo>
                  <a:close/>
                </a:path>
              </a:pathLst>
            </a:custGeom>
            <a:solidFill>
              <a:schemeClr val="accent3"/>
            </a:solidFill>
            <a:ln w="12700">
              <a:miter lim="400000"/>
            </a:ln>
          </p:spPr>
          <p:txBody>
            <a:bodyPr lIns="28575" tIns="28575" rIns="28575" bIns="28575" anchor="ctr"/>
            <a:lstStyle/>
            <a:p>
              <a:pPr algn="ctr" defTabSz="342900" hangingPunct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25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sym typeface="Gill Sans"/>
              </a:endParaRPr>
            </a:p>
          </p:txBody>
        </p:sp>
        <p:sp>
          <p:nvSpPr>
            <p:cNvPr id="26" name="Figure">
              <a:extLst>
                <a:ext uri="{FF2B5EF4-FFF2-40B4-BE49-F238E27FC236}">
                  <a16:creationId xmlns:a16="http://schemas.microsoft.com/office/drawing/2014/main" id="{293B36A9-FD35-4C4C-AE03-6CA97811F360}"/>
                </a:ext>
              </a:extLst>
            </p:cNvPr>
            <p:cNvSpPr/>
            <p:nvPr/>
          </p:nvSpPr>
          <p:spPr>
            <a:xfrm>
              <a:off x="8765547" y="1031118"/>
              <a:ext cx="604493" cy="5757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202" h="18783" extrusionOk="0">
                  <a:moveTo>
                    <a:pt x="402" y="2508"/>
                  </a:moveTo>
                  <a:cubicBezTo>
                    <a:pt x="-1232" y="5646"/>
                    <a:pt x="2321" y="15132"/>
                    <a:pt x="7365" y="17978"/>
                  </a:cubicBezTo>
                  <a:cubicBezTo>
                    <a:pt x="12410" y="20751"/>
                    <a:pt x="17100" y="15716"/>
                    <a:pt x="18734" y="12651"/>
                  </a:cubicBezTo>
                  <a:cubicBezTo>
                    <a:pt x="20368" y="9513"/>
                    <a:pt x="17597" y="4770"/>
                    <a:pt x="12481" y="1997"/>
                  </a:cubicBezTo>
                  <a:cubicBezTo>
                    <a:pt x="7436" y="-849"/>
                    <a:pt x="2036" y="-630"/>
                    <a:pt x="402" y="2508"/>
                  </a:cubicBezTo>
                  <a:close/>
                </a:path>
              </a:pathLst>
            </a:custGeom>
            <a:solidFill>
              <a:schemeClr val="accent2"/>
            </a:solidFill>
            <a:ln w="12700">
              <a:miter lim="400000"/>
            </a:ln>
          </p:spPr>
          <p:txBody>
            <a:bodyPr lIns="28575" tIns="28575" rIns="28575" bIns="28575" anchor="ctr"/>
            <a:lstStyle/>
            <a:p>
              <a:pPr algn="ctr" defTabSz="342900" hangingPunct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25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sym typeface="Gill Sans"/>
              </a:endParaRPr>
            </a:p>
          </p:txBody>
        </p:sp>
      </p:grpSp>
      <p:grpSp>
        <p:nvGrpSpPr>
          <p:cNvPr id="27" name="Group 7">
            <a:extLst>
              <a:ext uri="{FF2B5EF4-FFF2-40B4-BE49-F238E27FC236}">
                <a16:creationId xmlns:a16="http://schemas.microsoft.com/office/drawing/2014/main" id="{1191A562-CDF2-496D-AD42-4B511CD2C484}"/>
              </a:ext>
            </a:extLst>
          </p:cNvPr>
          <p:cNvGrpSpPr/>
          <p:nvPr/>
        </p:nvGrpSpPr>
        <p:grpSpPr>
          <a:xfrm>
            <a:off x="3490379" y="5339344"/>
            <a:ext cx="1100552" cy="899663"/>
            <a:chOff x="1921112" y="114053"/>
            <a:chExt cx="8110307" cy="6629895"/>
          </a:xfrm>
        </p:grpSpPr>
        <p:sp>
          <p:nvSpPr>
            <p:cNvPr id="28" name="Figure">
              <a:extLst>
                <a:ext uri="{FF2B5EF4-FFF2-40B4-BE49-F238E27FC236}">
                  <a16:creationId xmlns:a16="http://schemas.microsoft.com/office/drawing/2014/main" id="{4F520DED-BF46-45D5-9E85-7484DC1AA957}"/>
                </a:ext>
              </a:extLst>
            </p:cNvPr>
            <p:cNvSpPr/>
            <p:nvPr/>
          </p:nvSpPr>
          <p:spPr>
            <a:xfrm>
              <a:off x="3867079" y="785076"/>
              <a:ext cx="4801950" cy="59588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93" h="20744" extrusionOk="0">
                  <a:moveTo>
                    <a:pt x="50" y="8912"/>
                  </a:moveTo>
                  <a:cubicBezTo>
                    <a:pt x="599" y="13351"/>
                    <a:pt x="9033" y="21184"/>
                    <a:pt x="14691" y="20725"/>
                  </a:cubicBezTo>
                  <a:cubicBezTo>
                    <a:pt x="20349" y="20265"/>
                    <a:pt x="21091" y="11684"/>
                    <a:pt x="20542" y="7246"/>
                  </a:cubicBezTo>
                  <a:cubicBezTo>
                    <a:pt x="19992" y="2808"/>
                    <a:pt x="14951" y="-416"/>
                    <a:pt x="9293" y="43"/>
                  </a:cubicBezTo>
                  <a:cubicBezTo>
                    <a:pt x="3636" y="503"/>
                    <a:pt x="-509" y="4474"/>
                    <a:pt x="50" y="8912"/>
                  </a:cubicBezTo>
                  <a:close/>
                </a:path>
              </a:pathLst>
            </a:custGeom>
            <a:solidFill>
              <a:schemeClr val="accent6"/>
            </a:solidFill>
            <a:ln w="12700">
              <a:miter lim="400000"/>
            </a:ln>
          </p:spPr>
          <p:txBody>
            <a:bodyPr lIns="28575" tIns="28575" rIns="28575" bIns="28575" anchor="ctr"/>
            <a:lstStyle/>
            <a:p>
              <a:pPr algn="ctr" defTabSz="342900" hangingPunct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25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sym typeface="Gill Sans"/>
              </a:endParaRPr>
            </a:p>
          </p:txBody>
        </p:sp>
        <p:sp>
          <p:nvSpPr>
            <p:cNvPr id="29" name="Figure">
              <a:extLst>
                <a:ext uri="{FF2B5EF4-FFF2-40B4-BE49-F238E27FC236}">
                  <a16:creationId xmlns:a16="http://schemas.microsoft.com/office/drawing/2014/main" id="{95DCB378-BB93-4720-8705-B16871AA1150}"/>
                </a:ext>
              </a:extLst>
            </p:cNvPr>
            <p:cNvSpPr/>
            <p:nvPr/>
          </p:nvSpPr>
          <p:spPr>
            <a:xfrm>
              <a:off x="2927648" y="1746876"/>
              <a:ext cx="7103771" cy="48296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589" h="18693" extrusionOk="0">
                  <a:moveTo>
                    <a:pt x="245" y="15021"/>
                  </a:moveTo>
                  <a:cubicBezTo>
                    <a:pt x="1306" y="18233"/>
                    <a:pt x="6123" y="19289"/>
                    <a:pt x="10101" y="18380"/>
                  </a:cubicBezTo>
                  <a:cubicBezTo>
                    <a:pt x="14080" y="17471"/>
                    <a:pt x="20377" y="13324"/>
                    <a:pt x="19507" y="5836"/>
                  </a:cubicBezTo>
                  <a:cubicBezTo>
                    <a:pt x="19168" y="2918"/>
                    <a:pt x="16966" y="-2311"/>
                    <a:pt x="8751" y="1135"/>
                  </a:cubicBezTo>
                  <a:cubicBezTo>
                    <a:pt x="4192" y="3048"/>
                    <a:pt x="-1223" y="10588"/>
                    <a:pt x="245" y="15021"/>
                  </a:cubicBezTo>
                  <a:close/>
                </a:path>
              </a:pathLst>
            </a:custGeom>
            <a:solidFill>
              <a:srgbClr val="8DB1C4">
                <a:alpha val="80000"/>
              </a:srgbClr>
            </a:solidFill>
            <a:ln w="12700">
              <a:miter lim="400000"/>
            </a:ln>
          </p:spPr>
          <p:txBody>
            <a:bodyPr lIns="28575" tIns="28575" rIns="28575" bIns="28575" anchor="ctr"/>
            <a:lstStyle/>
            <a:p>
              <a:pPr algn="ctr" defTabSz="342900" hangingPunct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25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sym typeface="Gill Sans"/>
              </a:endParaRPr>
            </a:p>
          </p:txBody>
        </p:sp>
        <p:sp>
          <p:nvSpPr>
            <p:cNvPr id="30" name="Figure">
              <a:extLst>
                <a:ext uri="{FF2B5EF4-FFF2-40B4-BE49-F238E27FC236}">
                  <a16:creationId xmlns:a16="http://schemas.microsoft.com/office/drawing/2014/main" id="{262BD636-FEBB-4B87-9089-0BC9D6615CEB}"/>
                </a:ext>
              </a:extLst>
            </p:cNvPr>
            <p:cNvSpPr/>
            <p:nvPr/>
          </p:nvSpPr>
          <p:spPr>
            <a:xfrm>
              <a:off x="2368461" y="1388997"/>
              <a:ext cx="6998772" cy="48122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116" extrusionOk="0">
                  <a:moveTo>
                    <a:pt x="0" y="7130"/>
                  </a:moveTo>
                  <a:cubicBezTo>
                    <a:pt x="0" y="12861"/>
                    <a:pt x="8015" y="19116"/>
                    <a:pt x="12433" y="19116"/>
                  </a:cubicBezTo>
                  <a:cubicBezTo>
                    <a:pt x="16851" y="19116"/>
                    <a:pt x="21600" y="12861"/>
                    <a:pt x="21600" y="7130"/>
                  </a:cubicBezTo>
                  <a:cubicBezTo>
                    <a:pt x="21600" y="1399"/>
                    <a:pt x="19736" y="-2484"/>
                    <a:pt x="13206" y="1861"/>
                  </a:cubicBezTo>
                  <a:cubicBezTo>
                    <a:pt x="9285" y="4482"/>
                    <a:pt x="0" y="1399"/>
                    <a:pt x="0" y="7130"/>
                  </a:cubicBez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 w="12700">
              <a:miter lim="400000"/>
            </a:ln>
          </p:spPr>
          <p:txBody>
            <a:bodyPr lIns="28575" tIns="28575" rIns="28575" bIns="28575" anchor="ctr"/>
            <a:lstStyle/>
            <a:p>
              <a:pPr algn="ctr" defTabSz="342900" hangingPunct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r>
                <a:rPr lang="en-US" sz="2700" b="1" kern="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Calibri" panose="020F0502020204030204"/>
                  <a:sym typeface="Gill Sans"/>
                </a:rPr>
                <a:t>04</a:t>
              </a:r>
              <a:endParaRPr sz="2250" kern="0" dirty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sym typeface="Gill Sans"/>
              </a:endParaRPr>
            </a:p>
          </p:txBody>
        </p:sp>
        <p:sp>
          <p:nvSpPr>
            <p:cNvPr id="31" name="Figure">
              <a:extLst>
                <a:ext uri="{FF2B5EF4-FFF2-40B4-BE49-F238E27FC236}">
                  <a16:creationId xmlns:a16="http://schemas.microsoft.com/office/drawing/2014/main" id="{3D9D33DD-EF61-4A86-87A6-488F82FCD620}"/>
                </a:ext>
              </a:extLst>
            </p:cNvPr>
            <p:cNvSpPr/>
            <p:nvPr/>
          </p:nvSpPr>
          <p:spPr>
            <a:xfrm>
              <a:off x="6730112" y="114053"/>
              <a:ext cx="1313884" cy="11862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415" h="19060" extrusionOk="0">
                  <a:moveTo>
                    <a:pt x="1251" y="17706"/>
                  </a:moveTo>
                  <a:cubicBezTo>
                    <a:pt x="3633" y="20258"/>
                    <a:pt x="13007" y="19180"/>
                    <a:pt x="16737" y="14651"/>
                  </a:cubicBezTo>
                  <a:cubicBezTo>
                    <a:pt x="20468" y="10087"/>
                    <a:pt x="17145" y="3797"/>
                    <a:pt x="14794" y="1210"/>
                  </a:cubicBezTo>
                  <a:cubicBezTo>
                    <a:pt x="12411" y="-1342"/>
                    <a:pt x="7458" y="275"/>
                    <a:pt x="3727" y="4804"/>
                  </a:cubicBezTo>
                  <a:cubicBezTo>
                    <a:pt x="-3" y="9368"/>
                    <a:pt x="-1132" y="15155"/>
                    <a:pt x="1251" y="17706"/>
                  </a:cubicBezTo>
                  <a:close/>
                </a:path>
              </a:pathLst>
            </a:custGeom>
            <a:solidFill>
              <a:schemeClr val="accent3"/>
            </a:solidFill>
            <a:ln w="12700">
              <a:miter lim="400000"/>
            </a:ln>
          </p:spPr>
          <p:txBody>
            <a:bodyPr lIns="28575" tIns="28575" rIns="28575" bIns="28575" anchor="ctr"/>
            <a:lstStyle/>
            <a:p>
              <a:pPr algn="ctr" defTabSz="342900" hangingPunct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25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sym typeface="Gill Sans"/>
              </a:endParaRPr>
            </a:p>
          </p:txBody>
        </p:sp>
        <p:sp>
          <p:nvSpPr>
            <p:cNvPr id="32" name="Figure">
              <a:extLst>
                <a:ext uri="{FF2B5EF4-FFF2-40B4-BE49-F238E27FC236}">
                  <a16:creationId xmlns:a16="http://schemas.microsoft.com/office/drawing/2014/main" id="{3EC6E36A-10F8-4F5B-9CCD-1802181B1364}"/>
                </a:ext>
              </a:extLst>
            </p:cNvPr>
            <p:cNvSpPr/>
            <p:nvPr/>
          </p:nvSpPr>
          <p:spPr>
            <a:xfrm>
              <a:off x="1921112" y="4207292"/>
              <a:ext cx="875650" cy="8921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088" h="18770" extrusionOk="0">
                  <a:moveTo>
                    <a:pt x="18567" y="15982"/>
                  </a:moveTo>
                  <a:cubicBezTo>
                    <a:pt x="20371" y="12782"/>
                    <a:pt x="17299" y="3276"/>
                    <a:pt x="12326" y="688"/>
                  </a:cubicBezTo>
                  <a:cubicBezTo>
                    <a:pt x="7352" y="-1900"/>
                    <a:pt x="2379" y="3418"/>
                    <a:pt x="575" y="6665"/>
                  </a:cubicBezTo>
                  <a:cubicBezTo>
                    <a:pt x="-1229" y="9865"/>
                    <a:pt x="1355" y="14571"/>
                    <a:pt x="6329" y="17159"/>
                  </a:cubicBezTo>
                  <a:cubicBezTo>
                    <a:pt x="11253" y="19700"/>
                    <a:pt x="16763" y="19182"/>
                    <a:pt x="18567" y="15982"/>
                  </a:cubicBezTo>
                  <a:close/>
                </a:path>
              </a:pathLst>
            </a:custGeom>
            <a:solidFill>
              <a:schemeClr val="accent3"/>
            </a:solidFill>
            <a:ln w="12700">
              <a:miter lim="400000"/>
            </a:ln>
          </p:spPr>
          <p:txBody>
            <a:bodyPr lIns="28575" tIns="28575" rIns="28575" bIns="28575" anchor="ctr"/>
            <a:lstStyle/>
            <a:p>
              <a:pPr algn="ctr" defTabSz="342900" hangingPunct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25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sym typeface="Gill Sans"/>
              </a:endParaRPr>
            </a:p>
          </p:txBody>
        </p:sp>
        <p:sp>
          <p:nvSpPr>
            <p:cNvPr id="33" name="Figure">
              <a:extLst>
                <a:ext uri="{FF2B5EF4-FFF2-40B4-BE49-F238E27FC236}">
                  <a16:creationId xmlns:a16="http://schemas.microsoft.com/office/drawing/2014/main" id="{63003870-7E28-4540-9145-4243D0EAC121}"/>
                </a:ext>
              </a:extLst>
            </p:cNvPr>
            <p:cNvSpPr/>
            <p:nvPr/>
          </p:nvSpPr>
          <p:spPr>
            <a:xfrm>
              <a:off x="8765547" y="1031118"/>
              <a:ext cx="604493" cy="5757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202" h="18783" extrusionOk="0">
                  <a:moveTo>
                    <a:pt x="402" y="2508"/>
                  </a:moveTo>
                  <a:cubicBezTo>
                    <a:pt x="-1232" y="5646"/>
                    <a:pt x="2321" y="15132"/>
                    <a:pt x="7365" y="17978"/>
                  </a:cubicBezTo>
                  <a:cubicBezTo>
                    <a:pt x="12410" y="20751"/>
                    <a:pt x="17100" y="15716"/>
                    <a:pt x="18734" y="12651"/>
                  </a:cubicBezTo>
                  <a:cubicBezTo>
                    <a:pt x="20368" y="9513"/>
                    <a:pt x="17597" y="4770"/>
                    <a:pt x="12481" y="1997"/>
                  </a:cubicBezTo>
                  <a:cubicBezTo>
                    <a:pt x="7436" y="-849"/>
                    <a:pt x="2036" y="-630"/>
                    <a:pt x="402" y="2508"/>
                  </a:cubicBezTo>
                  <a:close/>
                </a:path>
              </a:pathLst>
            </a:custGeom>
            <a:solidFill>
              <a:schemeClr val="accent2"/>
            </a:solidFill>
            <a:ln w="12700">
              <a:miter lim="400000"/>
            </a:ln>
          </p:spPr>
          <p:txBody>
            <a:bodyPr lIns="28575" tIns="28575" rIns="28575" bIns="28575" anchor="ctr"/>
            <a:lstStyle/>
            <a:p>
              <a:pPr algn="ctr" defTabSz="342900" hangingPunct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25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sym typeface="Gill Sans"/>
              </a:endParaRPr>
            </a:p>
          </p:txBody>
        </p:sp>
      </p:grpSp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A281ECC2-F853-451C-B5F7-0C32C41C6406}"/>
              </a:ext>
            </a:extLst>
          </p:cNvPr>
          <p:cNvSpPr txBox="1"/>
          <p:nvPr/>
        </p:nvSpPr>
        <p:spPr>
          <a:xfrm>
            <a:off x="4715873" y="2854744"/>
            <a:ext cx="60091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Amasis MT Pro Black" panose="02040A04050005020304" pitchFamily="18" charset="0"/>
              </a:rPr>
              <a:t>Come capire se riceve la giusta intensità di luce quotidianamente?</a:t>
            </a:r>
          </a:p>
          <a:p>
            <a:endParaRPr lang="it-IT" dirty="0"/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D3B809DB-0EB9-4065-8190-97BD7D981792}"/>
              </a:ext>
            </a:extLst>
          </p:cNvPr>
          <p:cNvSpPr txBox="1"/>
          <p:nvPr/>
        </p:nvSpPr>
        <p:spPr>
          <a:xfrm>
            <a:off x="4715873" y="4162072"/>
            <a:ext cx="69009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Amasis MT Pro Black" panose="02040A04050005020304" pitchFamily="18" charset="0"/>
              </a:rPr>
              <a:t>Come capire se l’ambiente ha delle temperature ideali o nocive per la pianta?</a:t>
            </a:r>
          </a:p>
          <a:p>
            <a:endParaRPr lang="it-IT" dirty="0"/>
          </a:p>
        </p:txBody>
      </p: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FEB6D4AF-EA03-458D-9AE8-071C52ADA3EE}"/>
              </a:ext>
            </a:extLst>
          </p:cNvPr>
          <p:cNvSpPr txBox="1"/>
          <p:nvPr/>
        </p:nvSpPr>
        <p:spPr>
          <a:xfrm>
            <a:off x="4704162" y="5486026"/>
            <a:ext cx="58953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Amasis MT Pro Black" panose="02040A04050005020304" pitchFamily="18" charset="0"/>
              </a:rPr>
              <a:t>Come posso ricordarmi il fabbisogno di diversi tipi di piante?</a:t>
            </a:r>
          </a:p>
          <a:p>
            <a:endParaRPr lang="it-IT" dirty="0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06329076-D5F0-4670-85D9-E6AC00192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</a:t>
            </a:fld>
            <a:endParaRPr lang="en-US" dirty="0"/>
          </a:p>
        </p:txBody>
      </p:sp>
      <p:pic>
        <p:nvPicPr>
          <p:cNvPr id="38" name="Immagine 37">
            <a:extLst>
              <a:ext uri="{FF2B5EF4-FFF2-40B4-BE49-F238E27FC236}">
                <a16:creationId xmlns:a16="http://schemas.microsoft.com/office/drawing/2014/main" id="{93143DD2-A30C-41FF-BD2F-A45D0DE3B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62" y="787782"/>
            <a:ext cx="423023" cy="365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7979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536EA73-9D11-4333-91DA-2EF190A5CD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0082" y="611694"/>
            <a:ext cx="8951835" cy="654984"/>
          </a:xfrm>
        </p:spPr>
        <p:txBody>
          <a:bodyPr>
            <a:noAutofit/>
          </a:bodyPr>
          <a:lstStyle/>
          <a:p>
            <a:pPr algn="l"/>
            <a:r>
              <a:rPr lang="it-IT" dirty="0">
                <a:solidFill>
                  <a:schemeClr val="tx1"/>
                </a:solidFill>
                <a:latin typeface="Amasis MT Pro Black" panose="02040A04050005020304" pitchFamily="18" charset="0"/>
              </a:rPr>
              <a:t>Soluzioni</a:t>
            </a:r>
            <a:br>
              <a:rPr lang="it-IT" dirty="0">
                <a:solidFill>
                  <a:schemeClr val="tx1"/>
                </a:solidFill>
                <a:latin typeface="Amasis MT Pro Black" panose="02040A04050005020304" pitchFamily="18" charset="0"/>
              </a:rPr>
            </a:br>
            <a:br>
              <a:rPr lang="it-IT" dirty="0">
                <a:solidFill>
                  <a:schemeClr val="tx1"/>
                </a:solidFill>
                <a:latin typeface="Amasis MT Pro Black" panose="02040A04050005020304" pitchFamily="18" charset="0"/>
              </a:rPr>
            </a:br>
            <a:br>
              <a:rPr lang="it-IT" dirty="0">
                <a:solidFill>
                  <a:schemeClr val="tx1"/>
                </a:solidFill>
                <a:latin typeface="Amasis MT Pro Black" panose="02040A04050005020304" pitchFamily="18" charset="0"/>
              </a:rPr>
            </a:br>
            <a:endParaRPr lang="it-IT" dirty="0">
              <a:solidFill>
                <a:schemeClr val="tx1"/>
              </a:solidFill>
              <a:latin typeface="Amasis MT Pro Black" panose="02040A04050005020304" pitchFamily="18" charset="0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87520329-6A28-4664-857E-9563A98D5E92}"/>
              </a:ext>
            </a:extLst>
          </p:cNvPr>
          <p:cNvSpPr txBox="1"/>
          <p:nvPr/>
        </p:nvSpPr>
        <p:spPr>
          <a:xfrm>
            <a:off x="9029526" y="4619107"/>
            <a:ext cx="28926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Amasis MT Pro Black" panose="02040A04050005020304" pitchFamily="18" charset="0"/>
                <a:cs typeface="Calibri" panose="020F0502020204030204" pitchFamily="34" charset="0"/>
              </a:rPr>
              <a:t>Scrivere una scheda che registri le necessità di più piante.</a:t>
            </a:r>
          </a:p>
        </p:txBody>
      </p:sp>
      <p:grpSp>
        <p:nvGrpSpPr>
          <p:cNvPr id="4" name="Group 46">
            <a:extLst>
              <a:ext uri="{FF2B5EF4-FFF2-40B4-BE49-F238E27FC236}">
                <a16:creationId xmlns:a16="http://schemas.microsoft.com/office/drawing/2014/main" id="{800BE24B-2B1A-42A3-BF34-80833093A46A}"/>
              </a:ext>
            </a:extLst>
          </p:cNvPr>
          <p:cNvGrpSpPr/>
          <p:nvPr/>
        </p:nvGrpSpPr>
        <p:grpSpPr>
          <a:xfrm>
            <a:off x="5231513" y="2111893"/>
            <a:ext cx="3328717" cy="3446809"/>
            <a:chOff x="4033975" y="1942343"/>
            <a:chExt cx="4122464" cy="4268716"/>
          </a:xfrm>
        </p:grpSpPr>
        <p:grpSp>
          <p:nvGrpSpPr>
            <p:cNvPr id="5" name="Group 5">
              <a:extLst>
                <a:ext uri="{FF2B5EF4-FFF2-40B4-BE49-F238E27FC236}">
                  <a16:creationId xmlns:a16="http://schemas.microsoft.com/office/drawing/2014/main" id="{D8E5D62E-2367-44B8-8C76-9FEC6632FA25}"/>
                </a:ext>
              </a:extLst>
            </p:cNvPr>
            <p:cNvGrpSpPr/>
            <p:nvPr/>
          </p:nvGrpSpPr>
          <p:grpSpPr>
            <a:xfrm>
              <a:off x="5538629" y="5732127"/>
              <a:ext cx="1118377" cy="478932"/>
              <a:chOff x="5538629" y="5732127"/>
              <a:chExt cx="1118377" cy="478932"/>
            </a:xfrm>
          </p:grpSpPr>
          <p:sp>
            <p:nvSpPr>
              <p:cNvPr id="18" name="Freeform 5">
                <a:extLst>
                  <a:ext uri="{FF2B5EF4-FFF2-40B4-BE49-F238E27FC236}">
                    <a16:creationId xmlns:a16="http://schemas.microsoft.com/office/drawing/2014/main" id="{088D45A6-DFCC-4D66-9D8B-C1F0BEBB32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38629" y="5732127"/>
                <a:ext cx="1118377" cy="195748"/>
              </a:xfrm>
              <a:custGeom>
                <a:avLst/>
                <a:gdLst>
                  <a:gd name="T0" fmla="*/ 692 w 759"/>
                  <a:gd name="T1" fmla="*/ 133 h 133"/>
                  <a:gd name="T2" fmla="*/ 67 w 759"/>
                  <a:gd name="T3" fmla="*/ 133 h 133"/>
                  <a:gd name="T4" fmla="*/ 0 w 759"/>
                  <a:gd name="T5" fmla="*/ 67 h 133"/>
                  <a:gd name="T6" fmla="*/ 0 w 759"/>
                  <a:gd name="T7" fmla="*/ 67 h 133"/>
                  <a:gd name="T8" fmla="*/ 67 w 759"/>
                  <a:gd name="T9" fmla="*/ 0 h 133"/>
                  <a:gd name="T10" fmla="*/ 692 w 759"/>
                  <a:gd name="T11" fmla="*/ 0 h 133"/>
                  <a:gd name="T12" fmla="*/ 759 w 759"/>
                  <a:gd name="T13" fmla="*/ 67 h 133"/>
                  <a:gd name="T14" fmla="*/ 759 w 759"/>
                  <a:gd name="T15" fmla="*/ 67 h 133"/>
                  <a:gd name="T16" fmla="*/ 692 w 759"/>
                  <a:gd name="T17" fmla="*/ 133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59" h="133">
                    <a:moveTo>
                      <a:pt x="692" y="133"/>
                    </a:moveTo>
                    <a:cubicBezTo>
                      <a:pt x="67" y="133"/>
                      <a:pt x="67" y="133"/>
                      <a:pt x="67" y="133"/>
                    </a:cubicBezTo>
                    <a:cubicBezTo>
                      <a:pt x="30" y="133"/>
                      <a:pt x="0" y="104"/>
                      <a:pt x="0" y="67"/>
                    </a:cubicBezTo>
                    <a:cubicBezTo>
                      <a:pt x="0" y="67"/>
                      <a:pt x="0" y="67"/>
                      <a:pt x="0" y="67"/>
                    </a:cubicBezTo>
                    <a:cubicBezTo>
                      <a:pt x="0" y="30"/>
                      <a:pt x="30" y="0"/>
                      <a:pt x="67" y="0"/>
                    </a:cubicBezTo>
                    <a:cubicBezTo>
                      <a:pt x="692" y="0"/>
                      <a:pt x="692" y="0"/>
                      <a:pt x="692" y="0"/>
                    </a:cubicBezTo>
                    <a:cubicBezTo>
                      <a:pt x="729" y="0"/>
                      <a:pt x="759" y="30"/>
                      <a:pt x="759" y="67"/>
                    </a:cubicBezTo>
                    <a:cubicBezTo>
                      <a:pt x="759" y="67"/>
                      <a:pt x="759" y="67"/>
                      <a:pt x="759" y="67"/>
                    </a:cubicBezTo>
                    <a:cubicBezTo>
                      <a:pt x="759" y="104"/>
                      <a:pt x="729" y="133"/>
                      <a:pt x="692" y="133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766"/>
                <a:endParaRPr lang="en-US" sz="135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9" name="Freeform 6">
                <a:extLst>
                  <a:ext uri="{FF2B5EF4-FFF2-40B4-BE49-F238E27FC236}">
                    <a16:creationId xmlns:a16="http://schemas.microsoft.com/office/drawing/2014/main" id="{DF1CC71F-07F7-4FD0-8676-3F0526A7F3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38629" y="6015311"/>
                <a:ext cx="1118377" cy="195748"/>
              </a:xfrm>
              <a:custGeom>
                <a:avLst/>
                <a:gdLst>
                  <a:gd name="T0" fmla="*/ 692 w 759"/>
                  <a:gd name="T1" fmla="*/ 133 h 133"/>
                  <a:gd name="T2" fmla="*/ 67 w 759"/>
                  <a:gd name="T3" fmla="*/ 133 h 133"/>
                  <a:gd name="T4" fmla="*/ 0 w 759"/>
                  <a:gd name="T5" fmla="*/ 67 h 133"/>
                  <a:gd name="T6" fmla="*/ 0 w 759"/>
                  <a:gd name="T7" fmla="*/ 67 h 133"/>
                  <a:gd name="T8" fmla="*/ 67 w 759"/>
                  <a:gd name="T9" fmla="*/ 0 h 133"/>
                  <a:gd name="T10" fmla="*/ 692 w 759"/>
                  <a:gd name="T11" fmla="*/ 0 h 133"/>
                  <a:gd name="T12" fmla="*/ 759 w 759"/>
                  <a:gd name="T13" fmla="*/ 67 h 133"/>
                  <a:gd name="T14" fmla="*/ 759 w 759"/>
                  <a:gd name="T15" fmla="*/ 67 h 133"/>
                  <a:gd name="T16" fmla="*/ 692 w 759"/>
                  <a:gd name="T17" fmla="*/ 133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59" h="133">
                    <a:moveTo>
                      <a:pt x="692" y="133"/>
                    </a:moveTo>
                    <a:cubicBezTo>
                      <a:pt x="67" y="133"/>
                      <a:pt x="67" y="133"/>
                      <a:pt x="67" y="133"/>
                    </a:cubicBezTo>
                    <a:cubicBezTo>
                      <a:pt x="30" y="133"/>
                      <a:pt x="0" y="104"/>
                      <a:pt x="0" y="67"/>
                    </a:cubicBezTo>
                    <a:cubicBezTo>
                      <a:pt x="0" y="67"/>
                      <a:pt x="0" y="67"/>
                      <a:pt x="0" y="67"/>
                    </a:cubicBezTo>
                    <a:cubicBezTo>
                      <a:pt x="0" y="30"/>
                      <a:pt x="30" y="0"/>
                      <a:pt x="67" y="0"/>
                    </a:cubicBezTo>
                    <a:cubicBezTo>
                      <a:pt x="692" y="0"/>
                      <a:pt x="692" y="0"/>
                      <a:pt x="692" y="0"/>
                    </a:cubicBezTo>
                    <a:cubicBezTo>
                      <a:pt x="729" y="0"/>
                      <a:pt x="759" y="30"/>
                      <a:pt x="759" y="67"/>
                    </a:cubicBezTo>
                    <a:cubicBezTo>
                      <a:pt x="759" y="67"/>
                      <a:pt x="759" y="67"/>
                      <a:pt x="759" y="67"/>
                    </a:cubicBezTo>
                    <a:cubicBezTo>
                      <a:pt x="759" y="104"/>
                      <a:pt x="729" y="133"/>
                      <a:pt x="692" y="133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766"/>
                <a:endParaRPr lang="en-US" sz="135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p:grpSp>
        <p:grpSp>
          <p:nvGrpSpPr>
            <p:cNvPr id="6" name="Group 8">
              <a:extLst>
                <a:ext uri="{FF2B5EF4-FFF2-40B4-BE49-F238E27FC236}">
                  <a16:creationId xmlns:a16="http://schemas.microsoft.com/office/drawing/2014/main" id="{FCD6D277-744F-4007-9D4D-49DAAA92ED1F}"/>
                </a:ext>
              </a:extLst>
            </p:cNvPr>
            <p:cNvGrpSpPr/>
            <p:nvPr/>
          </p:nvGrpSpPr>
          <p:grpSpPr>
            <a:xfrm>
              <a:off x="4033975" y="1942343"/>
              <a:ext cx="4122464" cy="2161063"/>
              <a:chOff x="4033975" y="1891543"/>
              <a:chExt cx="4122464" cy="2161063"/>
            </a:xfrm>
          </p:grpSpPr>
          <p:sp>
            <p:nvSpPr>
              <p:cNvPr id="13" name="Freeform 7">
                <a:extLst>
                  <a:ext uri="{FF2B5EF4-FFF2-40B4-BE49-F238E27FC236}">
                    <a16:creationId xmlns:a16="http://schemas.microsoft.com/office/drawing/2014/main" id="{52ADA24C-DEB5-4278-8C34-21EDE13604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17478" y="3969087"/>
                <a:ext cx="538961" cy="57420"/>
              </a:xfrm>
              <a:custGeom>
                <a:avLst/>
                <a:gdLst>
                  <a:gd name="T0" fmla="*/ 347 w 366"/>
                  <a:gd name="T1" fmla="*/ 39 h 39"/>
                  <a:gd name="T2" fmla="*/ 19 w 366"/>
                  <a:gd name="T3" fmla="*/ 39 h 39"/>
                  <a:gd name="T4" fmla="*/ 0 w 366"/>
                  <a:gd name="T5" fmla="*/ 19 h 39"/>
                  <a:gd name="T6" fmla="*/ 0 w 366"/>
                  <a:gd name="T7" fmla="*/ 19 h 39"/>
                  <a:gd name="T8" fmla="*/ 19 w 366"/>
                  <a:gd name="T9" fmla="*/ 0 h 39"/>
                  <a:gd name="T10" fmla="*/ 347 w 366"/>
                  <a:gd name="T11" fmla="*/ 0 h 39"/>
                  <a:gd name="T12" fmla="*/ 366 w 366"/>
                  <a:gd name="T13" fmla="*/ 19 h 39"/>
                  <a:gd name="T14" fmla="*/ 366 w 366"/>
                  <a:gd name="T15" fmla="*/ 19 h 39"/>
                  <a:gd name="T16" fmla="*/ 347 w 366"/>
                  <a:gd name="T17" fmla="*/ 39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66" h="39">
                    <a:moveTo>
                      <a:pt x="347" y="39"/>
                    </a:moveTo>
                    <a:cubicBezTo>
                      <a:pt x="19" y="39"/>
                      <a:pt x="19" y="39"/>
                      <a:pt x="19" y="39"/>
                    </a:cubicBezTo>
                    <a:cubicBezTo>
                      <a:pt x="8" y="39"/>
                      <a:pt x="0" y="30"/>
                      <a:pt x="0" y="19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9"/>
                      <a:pt x="8" y="0"/>
                      <a:pt x="19" y="0"/>
                    </a:cubicBezTo>
                    <a:cubicBezTo>
                      <a:pt x="347" y="0"/>
                      <a:pt x="347" y="0"/>
                      <a:pt x="347" y="0"/>
                    </a:cubicBezTo>
                    <a:cubicBezTo>
                      <a:pt x="357" y="0"/>
                      <a:pt x="366" y="9"/>
                      <a:pt x="366" y="19"/>
                    </a:cubicBezTo>
                    <a:cubicBezTo>
                      <a:pt x="366" y="19"/>
                      <a:pt x="366" y="19"/>
                      <a:pt x="366" y="19"/>
                    </a:cubicBezTo>
                    <a:cubicBezTo>
                      <a:pt x="366" y="30"/>
                      <a:pt x="357" y="39"/>
                      <a:pt x="347" y="3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766"/>
                <a:endParaRPr lang="en-US" sz="135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4" name="Freeform 8">
                <a:extLst>
                  <a:ext uri="{FF2B5EF4-FFF2-40B4-BE49-F238E27FC236}">
                    <a16:creationId xmlns:a16="http://schemas.microsoft.com/office/drawing/2014/main" id="{372B1432-EE0F-4F59-8162-2F8289638D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65951" y="2538818"/>
                <a:ext cx="420207" cy="387582"/>
              </a:xfrm>
              <a:custGeom>
                <a:avLst/>
                <a:gdLst>
                  <a:gd name="T0" fmla="*/ 276 w 285"/>
                  <a:gd name="T1" fmla="*/ 35 h 263"/>
                  <a:gd name="T2" fmla="*/ 34 w 285"/>
                  <a:gd name="T3" fmla="*/ 256 h 263"/>
                  <a:gd name="T4" fmla="*/ 7 w 285"/>
                  <a:gd name="T5" fmla="*/ 254 h 263"/>
                  <a:gd name="T6" fmla="*/ 7 w 285"/>
                  <a:gd name="T7" fmla="*/ 254 h 263"/>
                  <a:gd name="T8" fmla="*/ 8 w 285"/>
                  <a:gd name="T9" fmla="*/ 227 h 263"/>
                  <a:gd name="T10" fmla="*/ 250 w 285"/>
                  <a:gd name="T11" fmla="*/ 7 h 263"/>
                  <a:gd name="T12" fmla="*/ 278 w 285"/>
                  <a:gd name="T13" fmla="*/ 8 h 263"/>
                  <a:gd name="T14" fmla="*/ 278 w 285"/>
                  <a:gd name="T15" fmla="*/ 8 h 263"/>
                  <a:gd name="T16" fmla="*/ 276 w 285"/>
                  <a:gd name="T17" fmla="*/ 35 h 2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5" h="263">
                    <a:moveTo>
                      <a:pt x="276" y="35"/>
                    </a:moveTo>
                    <a:cubicBezTo>
                      <a:pt x="34" y="256"/>
                      <a:pt x="34" y="256"/>
                      <a:pt x="34" y="256"/>
                    </a:cubicBezTo>
                    <a:cubicBezTo>
                      <a:pt x="26" y="263"/>
                      <a:pt x="14" y="262"/>
                      <a:pt x="7" y="254"/>
                    </a:cubicBezTo>
                    <a:cubicBezTo>
                      <a:pt x="7" y="254"/>
                      <a:pt x="7" y="254"/>
                      <a:pt x="7" y="254"/>
                    </a:cubicBezTo>
                    <a:cubicBezTo>
                      <a:pt x="0" y="246"/>
                      <a:pt x="0" y="234"/>
                      <a:pt x="8" y="227"/>
                    </a:cubicBezTo>
                    <a:cubicBezTo>
                      <a:pt x="250" y="7"/>
                      <a:pt x="250" y="7"/>
                      <a:pt x="250" y="7"/>
                    </a:cubicBezTo>
                    <a:cubicBezTo>
                      <a:pt x="258" y="0"/>
                      <a:pt x="270" y="0"/>
                      <a:pt x="278" y="8"/>
                    </a:cubicBezTo>
                    <a:cubicBezTo>
                      <a:pt x="278" y="8"/>
                      <a:pt x="278" y="8"/>
                      <a:pt x="278" y="8"/>
                    </a:cubicBezTo>
                    <a:cubicBezTo>
                      <a:pt x="285" y="16"/>
                      <a:pt x="284" y="28"/>
                      <a:pt x="276" y="35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766"/>
                <a:endParaRPr lang="en-US" sz="135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5" name="Freeform 9">
                <a:extLst>
                  <a:ext uri="{FF2B5EF4-FFF2-40B4-BE49-F238E27FC236}">
                    <a16:creationId xmlns:a16="http://schemas.microsoft.com/office/drawing/2014/main" id="{95A61870-CD00-4DDE-827C-E335447787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55405" y="1891543"/>
                <a:ext cx="56115" cy="538961"/>
              </a:xfrm>
              <a:custGeom>
                <a:avLst/>
                <a:gdLst>
                  <a:gd name="T0" fmla="*/ 38 w 38"/>
                  <a:gd name="T1" fmla="*/ 19 h 366"/>
                  <a:gd name="T2" fmla="*/ 38 w 38"/>
                  <a:gd name="T3" fmla="*/ 347 h 366"/>
                  <a:gd name="T4" fmla="*/ 19 w 38"/>
                  <a:gd name="T5" fmla="*/ 366 h 366"/>
                  <a:gd name="T6" fmla="*/ 19 w 38"/>
                  <a:gd name="T7" fmla="*/ 366 h 366"/>
                  <a:gd name="T8" fmla="*/ 0 w 38"/>
                  <a:gd name="T9" fmla="*/ 347 h 366"/>
                  <a:gd name="T10" fmla="*/ 0 w 38"/>
                  <a:gd name="T11" fmla="*/ 19 h 366"/>
                  <a:gd name="T12" fmla="*/ 19 w 38"/>
                  <a:gd name="T13" fmla="*/ 0 h 366"/>
                  <a:gd name="T14" fmla="*/ 19 w 38"/>
                  <a:gd name="T15" fmla="*/ 0 h 366"/>
                  <a:gd name="T16" fmla="*/ 38 w 38"/>
                  <a:gd name="T17" fmla="*/ 19 h 3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8" h="366">
                    <a:moveTo>
                      <a:pt x="38" y="19"/>
                    </a:moveTo>
                    <a:cubicBezTo>
                      <a:pt x="38" y="347"/>
                      <a:pt x="38" y="347"/>
                      <a:pt x="38" y="347"/>
                    </a:cubicBezTo>
                    <a:cubicBezTo>
                      <a:pt x="38" y="357"/>
                      <a:pt x="29" y="366"/>
                      <a:pt x="19" y="366"/>
                    </a:cubicBezTo>
                    <a:cubicBezTo>
                      <a:pt x="19" y="366"/>
                      <a:pt x="19" y="366"/>
                      <a:pt x="19" y="366"/>
                    </a:cubicBezTo>
                    <a:cubicBezTo>
                      <a:pt x="8" y="366"/>
                      <a:pt x="0" y="357"/>
                      <a:pt x="0" y="347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9"/>
                      <a:pt x="8" y="0"/>
                      <a:pt x="19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29" y="0"/>
                      <a:pt x="38" y="9"/>
                      <a:pt x="38" y="1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766"/>
                <a:endParaRPr lang="en-US" sz="135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6" name="Freeform 10">
                <a:extLst>
                  <a:ext uri="{FF2B5EF4-FFF2-40B4-BE49-F238E27FC236}">
                    <a16:creationId xmlns:a16="http://schemas.microsoft.com/office/drawing/2014/main" id="{88F912D2-2868-4380-BBFF-18D76371D1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33975" y="3996491"/>
                <a:ext cx="538961" cy="56115"/>
              </a:xfrm>
              <a:custGeom>
                <a:avLst/>
                <a:gdLst>
                  <a:gd name="T0" fmla="*/ 20 w 366"/>
                  <a:gd name="T1" fmla="*/ 38 h 38"/>
                  <a:gd name="T2" fmla="*/ 347 w 366"/>
                  <a:gd name="T3" fmla="*/ 38 h 38"/>
                  <a:gd name="T4" fmla="*/ 366 w 366"/>
                  <a:gd name="T5" fmla="*/ 19 h 38"/>
                  <a:gd name="T6" fmla="*/ 366 w 366"/>
                  <a:gd name="T7" fmla="*/ 19 h 38"/>
                  <a:gd name="T8" fmla="*/ 347 w 366"/>
                  <a:gd name="T9" fmla="*/ 0 h 38"/>
                  <a:gd name="T10" fmla="*/ 20 w 366"/>
                  <a:gd name="T11" fmla="*/ 0 h 38"/>
                  <a:gd name="T12" fmla="*/ 0 w 366"/>
                  <a:gd name="T13" fmla="*/ 19 h 38"/>
                  <a:gd name="T14" fmla="*/ 0 w 366"/>
                  <a:gd name="T15" fmla="*/ 19 h 38"/>
                  <a:gd name="T16" fmla="*/ 20 w 366"/>
                  <a:gd name="T17" fmla="*/ 3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66" h="38">
                    <a:moveTo>
                      <a:pt x="20" y="38"/>
                    </a:moveTo>
                    <a:cubicBezTo>
                      <a:pt x="347" y="38"/>
                      <a:pt x="347" y="38"/>
                      <a:pt x="347" y="38"/>
                    </a:cubicBezTo>
                    <a:cubicBezTo>
                      <a:pt x="358" y="38"/>
                      <a:pt x="366" y="29"/>
                      <a:pt x="366" y="19"/>
                    </a:cubicBezTo>
                    <a:cubicBezTo>
                      <a:pt x="366" y="19"/>
                      <a:pt x="366" y="19"/>
                      <a:pt x="366" y="19"/>
                    </a:cubicBezTo>
                    <a:cubicBezTo>
                      <a:pt x="366" y="8"/>
                      <a:pt x="358" y="0"/>
                      <a:pt x="347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9" y="0"/>
                      <a:pt x="0" y="8"/>
                      <a:pt x="0" y="19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29"/>
                      <a:pt x="9" y="38"/>
                      <a:pt x="20" y="38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766"/>
                <a:endParaRPr lang="en-US" sz="135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7" name="Freeform 11">
                <a:extLst>
                  <a:ext uri="{FF2B5EF4-FFF2-40B4-BE49-F238E27FC236}">
                    <a16:creationId xmlns:a16="http://schemas.microsoft.com/office/drawing/2014/main" id="{90F3B5BA-5F30-494A-AF12-5A41956095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05561" y="2564918"/>
                <a:ext cx="420207" cy="387582"/>
              </a:xfrm>
              <a:custGeom>
                <a:avLst/>
                <a:gdLst>
                  <a:gd name="T0" fmla="*/ 8 w 285"/>
                  <a:gd name="T1" fmla="*/ 36 h 263"/>
                  <a:gd name="T2" fmla="*/ 250 w 285"/>
                  <a:gd name="T3" fmla="*/ 256 h 263"/>
                  <a:gd name="T4" fmla="*/ 277 w 285"/>
                  <a:gd name="T5" fmla="*/ 255 h 263"/>
                  <a:gd name="T6" fmla="*/ 277 w 285"/>
                  <a:gd name="T7" fmla="*/ 255 h 263"/>
                  <a:gd name="T8" fmla="*/ 276 w 285"/>
                  <a:gd name="T9" fmla="*/ 227 h 263"/>
                  <a:gd name="T10" fmla="*/ 34 w 285"/>
                  <a:gd name="T11" fmla="*/ 7 h 263"/>
                  <a:gd name="T12" fmla="*/ 7 w 285"/>
                  <a:gd name="T13" fmla="*/ 9 h 263"/>
                  <a:gd name="T14" fmla="*/ 7 w 285"/>
                  <a:gd name="T15" fmla="*/ 9 h 263"/>
                  <a:gd name="T16" fmla="*/ 8 w 285"/>
                  <a:gd name="T17" fmla="*/ 36 h 2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5" h="263">
                    <a:moveTo>
                      <a:pt x="8" y="36"/>
                    </a:moveTo>
                    <a:cubicBezTo>
                      <a:pt x="250" y="256"/>
                      <a:pt x="250" y="256"/>
                      <a:pt x="250" y="256"/>
                    </a:cubicBezTo>
                    <a:cubicBezTo>
                      <a:pt x="258" y="263"/>
                      <a:pt x="270" y="262"/>
                      <a:pt x="277" y="255"/>
                    </a:cubicBezTo>
                    <a:cubicBezTo>
                      <a:pt x="277" y="255"/>
                      <a:pt x="277" y="255"/>
                      <a:pt x="277" y="255"/>
                    </a:cubicBezTo>
                    <a:cubicBezTo>
                      <a:pt x="285" y="247"/>
                      <a:pt x="284" y="235"/>
                      <a:pt x="276" y="22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26" y="0"/>
                      <a:pt x="14" y="1"/>
                      <a:pt x="7" y="9"/>
                    </a:cubicBezTo>
                    <a:cubicBezTo>
                      <a:pt x="7" y="9"/>
                      <a:pt x="7" y="9"/>
                      <a:pt x="7" y="9"/>
                    </a:cubicBezTo>
                    <a:cubicBezTo>
                      <a:pt x="0" y="16"/>
                      <a:pt x="0" y="29"/>
                      <a:pt x="8" y="3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766"/>
                <a:endParaRPr lang="en-US" sz="135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p:grpSp>
        <p:sp>
          <p:nvSpPr>
            <p:cNvPr id="7" name="Freeform 12">
              <a:extLst>
                <a:ext uri="{FF2B5EF4-FFF2-40B4-BE49-F238E27FC236}">
                  <a16:creationId xmlns:a16="http://schemas.microsoft.com/office/drawing/2014/main" id="{DC16DE4D-17E7-46DD-AD6C-5256C45278CA}"/>
                </a:ext>
              </a:extLst>
            </p:cNvPr>
            <p:cNvSpPr>
              <a:spLocks/>
            </p:cNvSpPr>
            <p:nvPr/>
          </p:nvSpPr>
          <p:spPr bwMode="auto">
            <a:xfrm>
              <a:off x="4922674" y="2683671"/>
              <a:ext cx="1145781" cy="965692"/>
            </a:xfrm>
            <a:custGeom>
              <a:avLst/>
              <a:gdLst>
                <a:gd name="T0" fmla="*/ 778 w 778"/>
                <a:gd name="T1" fmla="*/ 0 h 655"/>
                <a:gd name="T2" fmla="*/ 778 w 778"/>
                <a:gd name="T3" fmla="*/ 655 h 655"/>
                <a:gd name="T4" fmla="*/ 0 w 778"/>
                <a:gd name="T5" fmla="*/ 655 h 655"/>
                <a:gd name="T6" fmla="*/ 0 w 778"/>
                <a:gd name="T7" fmla="*/ 654 h 655"/>
                <a:gd name="T8" fmla="*/ 50 w 778"/>
                <a:gd name="T9" fmla="*/ 491 h 655"/>
                <a:gd name="T10" fmla="*/ 778 w 778"/>
                <a:gd name="T11" fmla="*/ 0 h 6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78" h="655">
                  <a:moveTo>
                    <a:pt x="778" y="0"/>
                  </a:moveTo>
                  <a:cubicBezTo>
                    <a:pt x="778" y="655"/>
                    <a:pt x="778" y="655"/>
                    <a:pt x="778" y="655"/>
                  </a:cubicBezTo>
                  <a:cubicBezTo>
                    <a:pt x="0" y="655"/>
                    <a:pt x="0" y="655"/>
                    <a:pt x="0" y="655"/>
                  </a:cubicBezTo>
                  <a:cubicBezTo>
                    <a:pt x="0" y="654"/>
                    <a:pt x="0" y="654"/>
                    <a:pt x="0" y="654"/>
                  </a:cubicBezTo>
                  <a:cubicBezTo>
                    <a:pt x="9" y="598"/>
                    <a:pt x="26" y="543"/>
                    <a:pt x="50" y="491"/>
                  </a:cubicBezTo>
                  <a:cubicBezTo>
                    <a:pt x="173" y="215"/>
                    <a:pt x="477" y="5"/>
                    <a:pt x="77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8" name="Freeform 13">
              <a:extLst>
                <a:ext uri="{FF2B5EF4-FFF2-40B4-BE49-F238E27FC236}">
                  <a16:creationId xmlns:a16="http://schemas.microsoft.com/office/drawing/2014/main" id="{C59850C3-9F05-4535-B116-A27163405302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7438" y="3689819"/>
              <a:ext cx="1181016" cy="942203"/>
            </a:xfrm>
            <a:custGeom>
              <a:avLst/>
              <a:gdLst>
                <a:gd name="T0" fmla="*/ 802 w 802"/>
                <a:gd name="T1" fmla="*/ 0 h 639"/>
                <a:gd name="T2" fmla="*/ 802 w 802"/>
                <a:gd name="T3" fmla="*/ 639 h 639"/>
                <a:gd name="T4" fmla="*/ 229 w 802"/>
                <a:gd name="T5" fmla="*/ 639 h 639"/>
                <a:gd name="T6" fmla="*/ 128 w 802"/>
                <a:gd name="T7" fmla="*/ 475 h 639"/>
                <a:gd name="T8" fmla="*/ 20 w 802"/>
                <a:gd name="T9" fmla="*/ 0 h 639"/>
                <a:gd name="T10" fmla="*/ 802 w 802"/>
                <a:gd name="T11" fmla="*/ 0 h 6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02" h="639">
                  <a:moveTo>
                    <a:pt x="802" y="0"/>
                  </a:moveTo>
                  <a:cubicBezTo>
                    <a:pt x="802" y="639"/>
                    <a:pt x="802" y="639"/>
                    <a:pt x="802" y="639"/>
                  </a:cubicBezTo>
                  <a:cubicBezTo>
                    <a:pt x="229" y="639"/>
                    <a:pt x="229" y="639"/>
                    <a:pt x="229" y="639"/>
                  </a:cubicBezTo>
                  <a:cubicBezTo>
                    <a:pt x="194" y="586"/>
                    <a:pt x="160" y="532"/>
                    <a:pt x="128" y="475"/>
                  </a:cubicBezTo>
                  <a:cubicBezTo>
                    <a:pt x="54" y="338"/>
                    <a:pt x="0" y="184"/>
                    <a:pt x="20" y="0"/>
                  </a:cubicBezTo>
                  <a:lnTo>
                    <a:pt x="80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9" name="Freeform 14">
              <a:extLst>
                <a:ext uri="{FF2B5EF4-FFF2-40B4-BE49-F238E27FC236}">
                  <a16:creationId xmlns:a16="http://schemas.microsoft.com/office/drawing/2014/main" id="{A4DA1244-8BA9-4D95-AD96-8CED1E51B0D9}"/>
                </a:ext>
              </a:extLst>
            </p:cNvPr>
            <p:cNvSpPr>
              <a:spLocks/>
            </p:cNvSpPr>
            <p:nvPr/>
          </p:nvSpPr>
          <p:spPr bwMode="auto">
            <a:xfrm>
              <a:off x="6111519" y="2683671"/>
              <a:ext cx="1132731" cy="965692"/>
            </a:xfrm>
            <a:custGeom>
              <a:avLst/>
              <a:gdLst>
                <a:gd name="T0" fmla="*/ 769 w 769"/>
                <a:gd name="T1" fmla="*/ 655 h 655"/>
                <a:gd name="T2" fmla="*/ 0 w 769"/>
                <a:gd name="T3" fmla="*/ 655 h 655"/>
                <a:gd name="T4" fmla="*/ 0 w 769"/>
                <a:gd name="T5" fmla="*/ 0 h 655"/>
                <a:gd name="T6" fmla="*/ 722 w 769"/>
                <a:gd name="T7" fmla="*/ 491 h 655"/>
                <a:gd name="T8" fmla="*/ 769 w 769"/>
                <a:gd name="T9" fmla="*/ 654 h 655"/>
                <a:gd name="T10" fmla="*/ 769 w 769"/>
                <a:gd name="T11" fmla="*/ 655 h 6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69" h="655">
                  <a:moveTo>
                    <a:pt x="769" y="655"/>
                  </a:moveTo>
                  <a:cubicBezTo>
                    <a:pt x="0" y="655"/>
                    <a:pt x="0" y="655"/>
                    <a:pt x="0" y="65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17" y="7"/>
                    <a:pt x="602" y="201"/>
                    <a:pt x="722" y="491"/>
                  </a:cubicBezTo>
                  <a:cubicBezTo>
                    <a:pt x="743" y="542"/>
                    <a:pt x="759" y="597"/>
                    <a:pt x="769" y="654"/>
                  </a:cubicBezTo>
                  <a:cubicBezTo>
                    <a:pt x="769" y="654"/>
                    <a:pt x="769" y="654"/>
                    <a:pt x="769" y="65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0" name="Freeform 15">
              <a:extLst>
                <a:ext uri="{FF2B5EF4-FFF2-40B4-BE49-F238E27FC236}">
                  <a16:creationId xmlns:a16="http://schemas.microsoft.com/office/drawing/2014/main" id="{8357AD91-6EC4-42E5-86FA-19750B422A2A}"/>
                </a:ext>
              </a:extLst>
            </p:cNvPr>
            <p:cNvSpPr>
              <a:spLocks/>
            </p:cNvSpPr>
            <p:nvPr/>
          </p:nvSpPr>
          <p:spPr bwMode="auto">
            <a:xfrm>
              <a:off x="5252836" y="4672476"/>
              <a:ext cx="815619" cy="964388"/>
            </a:xfrm>
            <a:custGeom>
              <a:avLst/>
              <a:gdLst>
                <a:gd name="T0" fmla="*/ 554 w 554"/>
                <a:gd name="T1" fmla="*/ 0 h 654"/>
                <a:gd name="T2" fmla="*/ 554 w 554"/>
                <a:gd name="T3" fmla="*/ 654 h 654"/>
                <a:gd name="T4" fmla="*/ 330 w 554"/>
                <a:gd name="T5" fmla="*/ 654 h 654"/>
                <a:gd name="T6" fmla="*/ 236 w 554"/>
                <a:gd name="T7" fmla="*/ 615 h 654"/>
                <a:gd name="T8" fmla="*/ 197 w 554"/>
                <a:gd name="T9" fmla="*/ 520 h 654"/>
                <a:gd name="T10" fmla="*/ 196 w 554"/>
                <a:gd name="T11" fmla="*/ 490 h 654"/>
                <a:gd name="T12" fmla="*/ 0 w 554"/>
                <a:gd name="T13" fmla="*/ 0 h 654"/>
                <a:gd name="T14" fmla="*/ 554 w 554"/>
                <a:gd name="T15" fmla="*/ 0 h 6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54" h="654">
                  <a:moveTo>
                    <a:pt x="554" y="0"/>
                  </a:moveTo>
                  <a:cubicBezTo>
                    <a:pt x="554" y="654"/>
                    <a:pt x="554" y="654"/>
                    <a:pt x="554" y="654"/>
                  </a:cubicBezTo>
                  <a:cubicBezTo>
                    <a:pt x="330" y="654"/>
                    <a:pt x="330" y="654"/>
                    <a:pt x="330" y="654"/>
                  </a:cubicBezTo>
                  <a:cubicBezTo>
                    <a:pt x="293" y="654"/>
                    <a:pt x="260" y="639"/>
                    <a:pt x="236" y="615"/>
                  </a:cubicBezTo>
                  <a:cubicBezTo>
                    <a:pt x="211" y="590"/>
                    <a:pt x="197" y="557"/>
                    <a:pt x="197" y="520"/>
                  </a:cubicBezTo>
                  <a:cubicBezTo>
                    <a:pt x="197" y="510"/>
                    <a:pt x="196" y="500"/>
                    <a:pt x="196" y="490"/>
                  </a:cubicBezTo>
                  <a:cubicBezTo>
                    <a:pt x="187" y="291"/>
                    <a:pt x="96" y="146"/>
                    <a:pt x="0" y="0"/>
                  </a:cubicBezTo>
                  <a:lnTo>
                    <a:pt x="55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1" name="Freeform 16">
              <a:extLst>
                <a:ext uri="{FF2B5EF4-FFF2-40B4-BE49-F238E27FC236}">
                  <a16:creationId xmlns:a16="http://schemas.microsoft.com/office/drawing/2014/main" id="{C9B640A6-5EAF-40C0-834E-5634277FC7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111519" y="3689819"/>
              <a:ext cx="1181016" cy="942203"/>
            </a:xfrm>
            <a:custGeom>
              <a:avLst/>
              <a:gdLst>
                <a:gd name="T0" fmla="*/ 681 w 802"/>
                <a:gd name="T1" fmla="*/ 475 h 639"/>
                <a:gd name="T2" fmla="*/ 576 w 802"/>
                <a:gd name="T3" fmla="*/ 639 h 639"/>
                <a:gd name="T4" fmla="*/ 0 w 802"/>
                <a:gd name="T5" fmla="*/ 639 h 639"/>
                <a:gd name="T6" fmla="*/ 0 w 802"/>
                <a:gd name="T7" fmla="*/ 0 h 639"/>
                <a:gd name="T8" fmla="*/ 774 w 802"/>
                <a:gd name="T9" fmla="*/ 0 h 639"/>
                <a:gd name="T10" fmla="*/ 681 w 802"/>
                <a:gd name="T11" fmla="*/ 475 h 6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02" h="639">
                  <a:moveTo>
                    <a:pt x="681" y="475"/>
                  </a:moveTo>
                  <a:cubicBezTo>
                    <a:pt x="649" y="532"/>
                    <a:pt x="612" y="585"/>
                    <a:pt x="576" y="639"/>
                  </a:cubicBezTo>
                  <a:cubicBezTo>
                    <a:pt x="0" y="639"/>
                    <a:pt x="0" y="639"/>
                    <a:pt x="0" y="6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74" y="0"/>
                    <a:pt x="774" y="0"/>
                    <a:pt x="774" y="0"/>
                  </a:cubicBezTo>
                  <a:cubicBezTo>
                    <a:pt x="802" y="203"/>
                    <a:pt x="753" y="347"/>
                    <a:pt x="681" y="47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2" name="Freeform 17">
              <a:extLst>
                <a:ext uri="{FF2B5EF4-FFF2-40B4-BE49-F238E27FC236}">
                  <a16:creationId xmlns:a16="http://schemas.microsoft.com/office/drawing/2014/main" id="{13DBA993-36A6-4C66-8661-918CAD169C39}"/>
                </a:ext>
              </a:extLst>
            </p:cNvPr>
            <p:cNvSpPr>
              <a:spLocks/>
            </p:cNvSpPr>
            <p:nvPr/>
          </p:nvSpPr>
          <p:spPr bwMode="auto">
            <a:xfrm>
              <a:off x="6111519" y="4672476"/>
              <a:ext cx="819534" cy="964388"/>
            </a:xfrm>
            <a:custGeom>
              <a:avLst/>
              <a:gdLst>
                <a:gd name="T0" fmla="*/ 556 w 556"/>
                <a:gd name="T1" fmla="*/ 0 h 654"/>
                <a:gd name="T2" fmla="*/ 371 w 556"/>
                <a:gd name="T3" fmla="*/ 490 h 654"/>
                <a:gd name="T4" fmla="*/ 371 w 556"/>
                <a:gd name="T5" fmla="*/ 503 h 654"/>
                <a:gd name="T6" fmla="*/ 371 w 556"/>
                <a:gd name="T7" fmla="*/ 520 h 654"/>
                <a:gd name="T8" fmla="*/ 237 w 556"/>
                <a:gd name="T9" fmla="*/ 654 h 654"/>
                <a:gd name="T10" fmla="*/ 0 w 556"/>
                <a:gd name="T11" fmla="*/ 654 h 654"/>
                <a:gd name="T12" fmla="*/ 0 w 556"/>
                <a:gd name="T13" fmla="*/ 0 h 654"/>
                <a:gd name="T14" fmla="*/ 556 w 556"/>
                <a:gd name="T15" fmla="*/ 0 h 6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56" h="654">
                  <a:moveTo>
                    <a:pt x="556" y="0"/>
                  </a:moveTo>
                  <a:cubicBezTo>
                    <a:pt x="462" y="138"/>
                    <a:pt x="375" y="281"/>
                    <a:pt x="371" y="490"/>
                  </a:cubicBezTo>
                  <a:cubicBezTo>
                    <a:pt x="371" y="494"/>
                    <a:pt x="371" y="498"/>
                    <a:pt x="371" y="503"/>
                  </a:cubicBezTo>
                  <a:cubicBezTo>
                    <a:pt x="371" y="520"/>
                    <a:pt x="371" y="520"/>
                    <a:pt x="371" y="520"/>
                  </a:cubicBezTo>
                  <a:cubicBezTo>
                    <a:pt x="371" y="594"/>
                    <a:pt x="311" y="654"/>
                    <a:pt x="237" y="654"/>
                  </a:cubicBezTo>
                  <a:cubicBezTo>
                    <a:pt x="0" y="654"/>
                    <a:pt x="0" y="654"/>
                    <a:pt x="0" y="654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5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E88F7EE7-CC25-4AA8-9173-78F92A2CF8AF}"/>
              </a:ext>
            </a:extLst>
          </p:cNvPr>
          <p:cNvSpPr txBox="1"/>
          <p:nvPr/>
        </p:nvSpPr>
        <p:spPr>
          <a:xfrm>
            <a:off x="2612895" y="1877652"/>
            <a:ext cx="23423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Amasis MT Pro Black" panose="02040A04050005020304" pitchFamily="18" charset="0"/>
              </a:rPr>
              <a:t>Inserire un sensore che ti avvisi quando bagnare la pianta</a:t>
            </a:r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B8D41AAE-B0A4-4E92-8C76-5452C25D208D}"/>
              </a:ext>
            </a:extLst>
          </p:cNvPr>
          <p:cNvSpPr txBox="1"/>
          <p:nvPr/>
        </p:nvSpPr>
        <p:spPr>
          <a:xfrm>
            <a:off x="2628990" y="4665274"/>
            <a:ext cx="2506045" cy="1754326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it-IT" dirty="0">
                <a:latin typeface="Amasis MT Pro Black" panose="02040A04050005020304" pitchFamily="18" charset="0"/>
              </a:rPr>
              <a:t>Utilizzare una fotoresistenza per risolvere il problema dell’ esposizione alla luce</a:t>
            </a:r>
          </a:p>
        </p:txBody>
      </p: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0CF56C9C-0C34-4E8D-BE70-198F34749169}"/>
              </a:ext>
            </a:extLst>
          </p:cNvPr>
          <p:cNvSpPr txBox="1"/>
          <p:nvPr/>
        </p:nvSpPr>
        <p:spPr>
          <a:xfrm>
            <a:off x="9098647" y="1966682"/>
            <a:ext cx="28363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Amasis MT Pro Black" panose="02040A04050005020304" pitchFamily="18" charset="0"/>
              </a:rPr>
              <a:t>Utilizzare un sensore per controllare la temperatura ambientale</a:t>
            </a:r>
          </a:p>
        </p:txBody>
      </p:sp>
      <p:pic>
        <p:nvPicPr>
          <p:cNvPr id="52" name="Graphic 48" descr="Users">
            <a:extLst>
              <a:ext uri="{FF2B5EF4-FFF2-40B4-BE49-F238E27FC236}">
                <a16:creationId xmlns:a16="http://schemas.microsoft.com/office/drawing/2014/main" id="{6EF1E71F-91A4-4E01-A6D6-C96B06C5D8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14439" y="2975481"/>
            <a:ext cx="547682" cy="547682"/>
          </a:xfrm>
          <a:prstGeom prst="rect">
            <a:avLst/>
          </a:prstGeom>
        </p:spPr>
      </p:pic>
      <p:pic>
        <p:nvPicPr>
          <p:cNvPr id="53" name="Graphic 50" descr="Download from cloud">
            <a:extLst>
              <a:ext uri="{FF2B5EF4-FFF2-40B4-BE49-F238E27FC236}">
                <a16:creationId xmlns:a16="http://schemas.microsoft.com/office/drawing/2014/main" id="{1455D4A9-496E-41CD-9B5A-A743DE37AA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53501" y="4454743"/>
            <a:ext cx="377852" cy="377852"/>
          </a:xfrm>
          <a:prstGeom prst="rect">
            <a:avLst/>
          </a:prstGeom>
        </p:spPr>
      </p:pic>
      <p:pic>
        <p:nvPicPr>
          <p:cNvPr id="54" name="Graphic 52" descr="Chat">
            <a:extLst>
              <a:ext uri="{FF2B5EF4-FFF2-40B4-BE49-F238E27FC236}">
                <a16:creationId xmlns:a16="http://schemas.microsoft.com/office/drawing/2014/main" id="{550BD1A3-4DD3-4ADA-9DF7-3A8E033963C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049467" y="2989075"/>
            <a:ext cx="547682" cy="547682"/>
          </a:xfrm>
          <a:prstGeom prst="rect">
            <a:avLst/>
          </a:prstGeom>
        </p:spPr>
      </p:pic>
      <p:pic>
        <p:nvPicPr>
          <p:cNvPr id="55" name="Graphic 54" descr="Bar chart">
            <a:extLst>
              <a:ext uri="{FF2B5EF4-FFF2-40B4-BE49-F238E27FC236}">
                <a16:creationId xmlns:a16="http://schemas.microsoft.com/office/drawing/2014/main" id="{2EB847E5-5406-406A-900B-8AE6F76E413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945457" y="4454743"/>
            <a:ext cx="377852" cy="377852"/>
          </a:xfrm>
          <a:prstGeom prst="rect">
            <a:avLst/>
          </a:prstGeom>
        </p:spPr>
      </p:pic>
      <p:pic>
        <p:nvPicPr>
          <p:cNvPr id="56" name="Graphic 56" descr="Pie chart">
            <a:extLst>
              <a:ext uri="{FF2B5EF4-FFF2-40B4-BE49-F238E27FC236}">
                <a16:creationId xmlns:a16="http://schemas.microsoft.com/office/drawing/2014/main" id="{B96F36FF-9643-4CD8-81FC-6CA7B802A0E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232723" y="3680466"/>
            <a:ext cx="547682" cy="547682"/>
          </a:xfrm>
          <a:prstGeom prst="rect">
            <a:avLst/>
          </a:prstGeom>
        </p:spPr>
      </p:pic>
      <p:pic>
        <p:nvPicPr>
          <p:cNvPr id="57" name="Graphic 58" descr="Shopping cart">
            <a:extLst>
              <a:ext uri="{FF2B5EF4-FFF2-40B4-BE49-F238E27FC236}">
                <a16:creationId xmlns:a16="http://schemas.microsoft.com/office/drawing/2014/main" id="{F341E8E7-F93D-468B-99E1-9B6FF134789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071137" y="3680466"/>
            <a:ext cx="547682" cy="547682"/>
          </a:xfrm>
          <a:prstGeom prst="rect">
            <a:avLst/>
          </a:prstGeom>
        </p:spPr>
      </p:pic>
      <p:cxnSp>
        <p:nvCxnSpPr>
          <p:cNvPr id="59" name="Connettore curvo 58">
            <a:extLst>
              <a:ext uri="{FF2B5EF4-FFF2-40B4-BE49-F238E27FC236}">
                <a16:creationId xmlns:a16="http://schemas.microsoft.com/office/drawing/2014/main" id="{C7C383F2-9426-4F54-ADD8-5CD2ECAD4A08}"/>
              </a:ext>
            </a:extLst>
          </p:cNvPr>
          <p:cNvCxnSpPr>
            <a:cxnSpLocks/>
          </p:cNvCxnSpPr>
          <p:nvPr/>
        </p:nvCxnSpPr>
        <p:spPr>
          <a:xfrm flipV="1">
            <a:off x="3980873" y="3903301"/>
            <a:ext cx="831272" cy="672943"/>
          </a:xfrm>
          <a:prstGeom prst="curvedConnector3">
            <a:avLst>
              <a:gd name="adj1" fmla="val 44444"/>
            </a:avLst>
          </a:prstGeom>
          <a:ln w="476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ttore curvo 62">
            <a:extLst>
              <a:ext uri="{FF2B5EF4-FFF2-40B4-BE49-F238E27FC236}">
                <a16:creationId xmlns:a16="http://schemas.microsoft.com/office/drawing/2014/main" id="{729A2B1A-1628-413C-894A-412C69839C16}"/>
              </a:ext>
            </a:extLst>
          </p:cNvPr>
          <p:cNvCxnSpPr>
            <a:cxnSpLocks/>
          </p:cNvCxnSpPr>
          <p:nvPr/>
        </p:nvCxnSpPr>
        <p:spPr>
          <a:xfrm>
            <a:off x="3703782" y="3167011"/>
            <a:ext cx="928380" cy="369747"/>
          </a:xfrm>
          <a:prstGeom prst="curvedConnector3">
            <a:avLst>
              <a:gd name="adj1" fmla="val 50000"/>
            </a:avLst>
          </a:prstGeom>
          <a:ln w="476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ttore curvo 66">
            <a:extLst>
              <a:ext uri="{FF2B5EF4-FFF2-40B4-BE49-F238E27FC236}">
                <a16:creationId xmlns:a16="http://schemas.microsoft.com/office/drawing/2014/main" id="{454E5C5C-C5F1-43D4-AF7B-4F0F3FBB4D04}"/>
              </a:ext>
            </a:extLst>
          </p:cNvPr>
          <p:cNvCxnSpPr>
            <a:cxnSpLocks/>
          </p:cNvCxnSpPr>
          <p:nvPr/>
        </p:nvCxnSpPr>
        <p:spPr>
          <a:xfrm rot="10800000">
            <a:off x="8820727" y="3834208"/>
            <a:ext cx="1256146" cy="742037"/>
          </a:xfrm>
          <a:prstGeom prst="curvedConnector3">
            <a:avLst>
              <a:gd name="adj1" fmla="val 50000"/>
            </a:avLst>
          </a:prstGeom>
          <a:ln w="476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ttore curvo 70">
            <a:extLst>
              <a:ext uri="{FF2B5EF4-FFF2-40B4-BE49-F238E27FC236}">
                <a16:creationId xmlns:a16="http://schemas.microsoft.com/office/drawing/2014/main" id="{AD3E6A11-3778-4A37-80BE-FA1325582F70}"/>
              </a:ext>
            </a:extLst>
          </p:cNvPr>
          <p:cNvCxnSpPr>
            <a:cxnSpLocks/>
          </p:cNvCxnSpPr>
          <p:nvPr/>
        </p:nvCxnSpPr>
        <p:spPr>
          <a:xfrm rot="10800000" flipV="1">
            <a:off x="8894619" y="3209871"/>
            <a:ext cx="1182255" cy="313036"/>
          </a:xfrm>
          <a:prstGeom prst="curvedConnector3">
            <a:avLst>
              <a:gd name="adj1" fmla="val 50000"/>
            </a:avLst>
          </a:prstGeom>
          <a:ln w="476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egnaposto numero diapositiva 19">
            <a:extLst>
              <a:ext uri="{FF2B5EF4-FFF2-40B4-BE49-F238E27FC236}">
                <a16:creationId xmlns:a16="http://schemas.microsoft.com/office/drawing/2014/main" id="{5BE4ED1E-2067-41C3-BA40-E5527F0687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</a:t>
            </a:fld>
            <a:endParaRPr lang="en-US" dirty="0"/>
          </a:p>
        </p:txBody>
      </p:sp>
      <p:pic>
        <p:nvPicPr>
          <p:cNvPr id="34" name="Immagine 33">
            <a:extLst>
              <a:ext uri="{FF2B5EF4-FFF2-40B4-BE49-F238E27FC236}">
                <a16:creationId xmlns:a16="http://schemas.microsoft.com/office/drawing/2014/main" id="{4891418F-22FC-4458-9DCB-C55E0773077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9162" y="787782"/>
            <a:ext cx="423023" cy="365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9549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F703FC6-0C31-4B5F-8E9F-DE51F8BEB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4956" y="636688"/>
            <a:ext cx="7958331" cy="697186"/>
          </a:xfrm>
        </p:spPr>
        <p:txBody>
          <a:bodyPr>
            <a:noAutofit/>
          </a:bodyPr>
          <a:lstStyle/>
          <a:p>
            <a:pPr algn="l"/>
            <a:r>
              <a:rPr lang="it-IT" dirty="0">
                <a:latin typeface="Amasis MT Pro Black" panose="02040A04050005020304" pitchFamily="18" charset="0"/>
              </a:rPr>
              <a:t>Opportunità ed innovazione</a:t>
            </a:r>
            <a:br>
              <a:rPr lang="it-IT" dirty="0">
                <a:latin typeface="Amasis MT Pro Black" panose="02040A04050005020304" pitchFamily="18" charset="0"/>
              </a:rPr>
            </a:br>
            <a:br>
              <a:rPr lang="it-IT" dirty="0">
                <a:latin typeface="Amasis MT Pro Black" panose="02040A04050005020304" pitchFamily="18" charset="0"/>
              </a:rPr>
            </a:br>
            <a:br>
              <a:rPr lang="it-IT" dirty="0">
                <a:latin typeface="Amasis MT Pro Black" panose="02040A04050005020304" pitchFamily="18" charset="0"/>
              </a:rPr>
            </a:br>
            <a:endParaRPr lang="it-IT" dirty="0">
              <a:latin typeface="Amasis MT Pro Black" panose="02040A04050005020304" pitchFamily="18" charset="0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106E4841-341E-4649-BDB5-9130E0AB4AF5}"/>
              </a:ext>
            </a:extLst>
          </p:cNvPr>
          <p:cNvSpPr txBox="1"/>
          <p:nvPr/>
        </p:nvSpPr>
        <p:spPr>
          <a:xfrm>
            <a:off x="3190001" y="1771571"/>
            <a:ext cx="932688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Amasis MT Pro Black" panose="02040A04050005020304" pitchFamily="18" charset="0"/>
              </a:rPr>
              <a:t>Un metodo più semplice ed immediato per la gestione di una pianta.</a:t>
            </a:r>
          </a:p>
          <a:p>
            <a:endParaRPr lang="it-IT" dirty="0">
              <a:latin typeface="Amasis MT Pro Black" panose="02040A04050005020304" pitchFamily="18" charset="0"/>
            </a:endParaRPr>
          </a:p>
          <a:p>
            <a:endParaRPr lang="it-IT" dirty="0">
              <a:latin typeface="Amasis MT Pro Black" panose="02040A04050005020304" pitchFamily="18" charset="0"/>
            </a:endParaRPr>
          </a:p>
          <a:p>
            <a:endParaRPr lang="it-IT" dirty="0">
              <a:latin typeface="Amasis MT Pro Black" panose="02040A04050005020304" pitchFamily="18" charset="0"/>
            </a:endParaRPr>
          </a:p>
          <a:p>
            <a:r>
              <a:rPr lang="it-IT" dirty="0">
                <a:latin typeface="Amasis MT Pro Black" panose="02040A04050005020304" pitchFamily="18" charset="0"/>
              </a:rPr>
              <a:t>Il cliente ha la possibilità di sviluppare una passione per le piante.</a:t>
            </a:r>
          </a:p>
          <a:p>
            <a:endParaRPr lang="it-IT" dirty="0">
              <a:latin typeface="Amasis MT Pro Black" panose="02040A04050005020304" pitchFamily="18" charset="0"/>
            </a:endParaRPr>
          </a:p>
          <a:p>
            <a:endParaRPr lang="it-IT" dirty="0">
              <a:latin typeface="Amasis MT Pro Black" panose="02040A04050005020304" pitchFamily="18" charset="0"/>
            </a:endParaRPr>
          </a:p>
          <a:p>
            <a:endParaRPr lang="it-IT" dirty="0">
              <a:latin typeface="Amasis MT Pro Black" panose="02040A04050005020304" pitchFamily="18" charset="0"/>
            </a:endParaRPr>
          </a:p>
          <a:p>
            <a:endParaRPr lang="it-IT" dirty="0">
              <a:latin typeface="Amasis MT Pro Black" panose="02040A04050005020304" pitchFamily="18" charset="0"/>
            </a:endParaRPr>
          </a:p>
          <a:p>
            <a:r>
              <a:rPr lang="it-IT" dirty="0">
                <a:latin typeface="Amasis MT Pro Black" panose="02040A04050005020304" pitchFamily="18" charset="0"/>
              </a:rPr>
              <a:t>Affidarsi alla tecnologia per la gestione della propria pianta.</a:t>
            </a:r>
          </a:p>
          <a:p>
            <a:endParaRPr lang="it-IT" dirty="0">
              <a:latin typeface="Amasis MT Pro Black" panose="02040A04050005020304" pitchFamily="18" charset="0"/>
            </a:endParaRPr>
          </a:p>
          <a:p>
            <a:endParaRPr lang="it-IT" dirty="0">
              <a:latin typeface="Amasis MT Pro Black" panose="02040A04050005020304" pitchFamily="18" charset="0"/>
            </a:endParaRPr>
          </a:p>
          <a:p>
            <a:endParaRPr lang="it-IT" dirty="0">
              <a:latin typeface="Amasis MT Pro Black" panose="02040A04050005020304" pitchFamily="18" charset="0"/>
            </a:endParaRPr>
          </a:p>
          <a:p>
            <a:endParaRPr lang="it-IT" dirty="0">
              <a:latin typeface="Amasis MT Pro Black" panose="02040A04050005020304" pitchFamily="18" charset="0"/>
            </a:endParaRPr>
          </a:p>
          <a:p>
            <a:r>
              <a:rPr lang="it-IT" dirty="0">
                <a:latin typeface="Amasis MT Pro Black" panose="02040A04050005020304" pitchFamily="18" charset="0"/>
              </a:rPr>
              <a:t>Un progetto unico nel suo genere con molte possibilità di ampliamento e di sbocco</a:t>
            </a:r>
          </a:p>
        </p:txBody>
      </p:sp>
      <p:grpSp>
        <p:nvGrpSpPr>
          <p:cNvPr id="18" name="Group 7">
            <a:extLst>
              <a:ext uri="{FF2B5EF4-FFF2-40B4-BE49-F238E27FC236}">
                <a16:creationId xmlns:a16="http://schemas.microsoft.com/office/drawing/2014/main" id="{602747B1-5A04-4D1E-B440-6D453E2C27F3}"/>
              </a:ext>
            </a:extLst>
          </p:cNvPr>
          <p:cNvGrpSpPr/>
          <p:nvPr/>
        </p:nvGrpSpPr>
        <p:grpSpPr>
          <a:xfrm>
            <a:off x="2740372" y="4203962"/>
            <a:ext cx="477785" cy="441566"/>
            <a:chOff x="1921112" y="114053"/>
            <a:chExt cx="8110307" cy="6629895"/>
          </a:xfrm>
        </p:grpSpPr>
        <p:sp>
          <p:nvSpPr>
            <p:cNvPr id="19" name="Figure">
              <a:extLst>
                <a:ext uri="{FF2B5EF4-FFF2-40B4-BE49-F238E27FC236}">
                  <a16:creationId xmlns:a16="http://schemas.microsoft.com/office/drawing/2014/main" id="{6AFDBD93-D9CF-4375-99F4-9896353D9426}"/>
                </a:ext>
              </a:extLst>
            </p:cNvPr>
            <p:cNvSpPr/>
            <p:nvPr/>
          </p:nvSpPr>
          <p:spPr>
            <a:xfrm>
              <a:off x="3867079" y="785076"/>
              <a:ext cx="4801950" cy="59588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93" h="20744" extrusionOk="0">
                  <a:moveTo>
                    <a:pt x="50" y="8912"/>
                  </a:moveTo>
                  <a:cubicBezTo>
                    <a:pt x="599" y="13351"/>
                    <a:pt x="9033" y="21184"/>
                    <a:pt x="14691" y="20725"/>
                  </a:cubicBezTo>
                  <a:cubicBezTo>
                    <a:pt x="20349" y="20265"/>
                    <a:pt x="21091" y="11684"/>
                    <a:pt x="20542" y="7246"/>
                  </a:cubicBezTo>
                  <a:cubicBezTo>
                    <a:pt x="19992" y="2808"/>
                    <a:pt x="14951" y="-416"/>
                    <a:pt x="9293" y="43"/>
                  </a:cubicBezTo>
                  <a:cubicBezTo>
                    <a:pt x="3636" y="503"/>
                    <a:pt x="-509" y="4474"/>
                    <a:pt x="50" y="8912"/>
                  </a:cubicBezTo>
                  <a:close/>
                </a:path>
              </a:pathLst>
            </a:custGeom>
            <a:solidFill>
              <a:schemeClr val="accent6"/>
            </a:solidFill>
            <a:ln w="12700">
              <a:miter lim="400000"/>
            </a:ln>
          </p:spPr>
          <p:txBody>
            <a:bodyPr lIns="28575" tIns="28575" rIns="28575" bIns="28575" anchor="ctr"/>
            <a:lstStyle/>
            <a:p>
              <a:pPr algn="ctr" defTabSz="342900" hangingPunct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25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sym typeface="Gill Sans"/>
              </a:endParaRPr>
            </a:p>
          </p:txBody>
        </p:sp>
        <p:sp>
          <p:nvSpPr>
            <p:cNvPr id="20" name="Figure">
              <a:extLst>
                <a:ext uri="{FF2B5EF4-FFF2-40B4-BE49-F238E27FC236}">
                  <a16:creationId xmlns:a16="http://schemas.microsoft.com/office/drawing/2014/main" id="{39D0E6AD-C482-4EE2-B431-AC6A3DB27E19}"/>
                </a:ext>
              </a:extLst>
            </p:cNvPr>
            <p:cNvSpPr/>
            <p:nvPr/>
          </p:nvSpPr>
          <p:spPr>
            <a:xfrm>
              <a:off x="2927648" y="1746876"/>
              <a:ext cx="7103771" cy="48296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589" h="18693" extrusionOk="0">
                  <a:moveTo>
                    <a:pt x="245" y="15021"/>
                  </a:moveTo>
                  <a:cubicBezTo>
                    <a:pt x="1306" y="18233"/>
                    <a:pt x="6123" y="19289"/>
                    <a:pt x="10101" y="18380"/>
                  </a:cubicBezTo>
                  <a:cubicBezTo>
                    <a:pt x="14080" y="17471"/>
                    <a:pt x="20377" y="13324"/>
                    <a:pt x="19507" y="5836"/>
                  </a:cubicBezTo>
                  <a:cubicBezTo>
                    <a:pt x="19168" y="2918"/>
                    <a:pt x="16966" y="-2311"/>
                    <a:pt x="8751" y="1135"/>
                  </a:cubicBezTo>
                  <a:cubicBezTo>
                    <a:pt x="4192" y="3048"/>
                    <a:pt x="-1223" y="10588"/>
                    <a:pt x="245" y="15021"/>
                  </a:cubicBezTo>
                  <a:close/>
                </a:path>
              </a:pathLst>
            </a:custGeom>
            <a:solidFill>
              <a:srgbClr val="8DB1C4">
                <a:alpha val="80000"/>
              </a:srgbClr>
            </a:solidFill>
            <a:ln w="12700">
              <a:miter lim="400000"/>
            </a:ln>
          </p:spPr>
          <p:txBody>
            <a:bodyPr lIns="28575" tIns="28575" rIns="28575" bIns="28575" anchor="ctr"/>
            <a:lstStyle/>
            <a:p>
              <a:pPr algn="ctr" defTabSz="342900" hangingPunct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25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sym typeface="Gill Sans"/>
              </a:endParaRPr>
            </a:p>
          </p:txBody>
        </p:sp>
        <p:sp>
          <p:nvSpPr>
            <p:cNvPr id="21" name="Figure">
              <a:extLst>
                <a:ext uri="{FF2B5EF4-FFF2-40B4-BE49-F238E27FC236}">
                  <a16:creationId xmlns:a16="http://schemas.microsoft.com/office/drawing/2014/main" id="{3131DDEF-D2EC-4A85-9CAE-98831E73AF98}"/>
                </a:ext>
              </a:extLst>
            </p:cNvPr>
            <p:cNvSpPr/>
            <p:nvPr/>
          </p:nvSpPr>
          <p:spPr>
            <a:xfrm>
              <a:off x="2368458" y="1388995"/>
              <a:ext cx="6998772" cy="48122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116" extrusionOk="0">
                  <a:moveTo>
                    <a:pt x="0" y="7130"/>
                  </a:moveTo>
                  <a:cubicBezTo>
                    <a:pt x="0" y="12861"/>
                    <a:pt x="8015" y="19116"/>
                    <a:pt x="12433" y="19116"/>
                  </a:cubicBezTo>
                  <a:cubicBezTo>
                    <a:pt x="16851" y="19116"/>
                    <a:pt x="21600" y="12861"/>
                    <a:pt x="21600" y="7130"/>
                  </a:cubicBezTo>
                  <a:cubicBezTo>
                    <a:pt x="21600" y="1399"/>
                    <a:pt x="19736" y="-2484"/>
                    <a:pt x="13206" y="1861"/>
                  </a:cubicBezTo>
                  <a:cubicBezTo>
                    <a:pt x="9285" y="4482"/>
                    <a:pt x="0" y="1399"/>
                    <a:pt x="0" y="7130"/>
                  </a:cubicBez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 w="12700">
              <a:miter lim="400000"/>
            </a:ln>
          </p:spPr>
          <p:txBody>
            <a:bodyPr lIns="28575" tIns="28575" rIns="28575" bIns="28575" anchor="ctr"/>
            <a:lstStyle/>
            <a:p>
              <a:pPr algn="ctr" defTabSz="342900" hangingPunct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250" kern="0" dirty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sym typeface="Gill Sans"/>
              </a:endParaRPr>
            </a:p>
          </p:txBody>
        </p:sp>
        <p:sp>
          <p:nvSpPr>
            <p:cNvPr id="22" name="Figure">
              <a:extLst>
                <a:ext uri="{FF2B5EF4-FFF2-40B4-BE49-F238E27FC236}">
                  <a16:creationId xmlns:a16="http://schemas.microsoft.com/office/drawing/2014/main" id="{217FD0BF-7458-4F1B-8103-C78A2196BACD}"/>
                </a:ext>
              </a:extLst>
            </p:cNvPr>
            <p:cNvSpPr/>
            <p:nvPr/>
          </p:nvSpPr>
          <p:spPr>
            <a:xfrm>
              <a:off x="6730112" y="114053"/>
              <a:ext cx="1313884" cy="11862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415" h="19060" extrusionOk="0">
                  <a:moveTo>
                    <a:pt x="1251" y="17706"/>
                  </a:moveTo>
                  <a:cubicBezTo>
                    <a:pt x="3633" y="20258"/>
                    <a:pt x="13007" y="19180"/>
                    <a:pt x="16737" y="14651"/>
                  </a:cubicBezTo>
                  <a:cubicBezTo>
                    <a:pt x="20468" y="10087"/>
                    <a:pt x="17145" y="3797"/>
                    <a:pt x="14794" y="1210"/>
                  </a:cubicBezTo>
                  <a:cubicBezTo>
                    <a:pt x="12411" y="-1342"/>
                    <a:pt x="7458" y="275"/>
                    <a:pt x="3727" y="4804"/>
                  </a:cubicBezTo>
                  <a:cubicBezTo>
                    <a:pt x="-3" y="9368"/>
                    <a:pt x="-1132" y="15155"/>
                    <a:pt x="1251" y="17706"/>
                  </a:cubicBezTo>
                  <a:close/>
                </a:path>
              </a:pathLst>
            </a:custGeom>
            <a:solidFill>
              <a:schemeClr val="accent3"/>
            </a:solidFill>
            <a:ln w="12700">
              <a:miter lim="400000"/>
            </a:ln>
          </p:spPr>
          <p:txBody>
            <a:bodyPr lIns="28575" tIns="28575" rIns="28575" bIns="28575" anchor="ctr"/>
            <a:lstStyle/>
            <a:p>
              <a:pPr algn="ctr" defTabSz="342900" hangingPunct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25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sym typeface="Gill Sans"/>
              </a:endParaRPr>
            </a:p>
          </p:txBody>
        </p:sp>
        <p:sp>
          <p:nvSpPr>
            <p:cNvPr id="23" name="Figure">
              <a:extLst>
                <a:ext uri="{FF2B5EF4-FFF2-40B4-BE49-F238E27FC236}">
                  <a16:creationId xmlns:a16="http://schemas.microsoft.com/office/drawing/2014/main" id="{DCE8ADA0-2DEC-4DC5-B3C2-1EFA9BDA3444}"/>
                </a:ext>
              </a:extLst>
            </p:cNvPr>
            <p:cNvSpPr/>
            <p:nvPr/>
          </p:nvSpPr>
          <p:spPr>
            <a:xfrm>
              <a:off x="1921112" y="4207292"/>
              <a:ext cx="875650" cy="8921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088" h="18770" extrusionOk="0">
                  <a:moveTo>
                    <a:pt x="18567" y="15982"/>
                  </a:moveTo>
                  <a:cubicBezTo>
                    <a:pt x="20371" y="12782"/>
                    <a:pt x="17299" y="3276"/>
                    <a:pt x="12326" y="688"/>
                  </a:cubicBezTo>
                  <a:cubicBezTo>
                    <a:pt x="7352" y="-1900"/>
                    <a:pt x="2379" y="3418"/>
                    <a:pt x="575" y="6665"/>
                  </a:cubicBezTo>
                  <a:cubicBezTo>
                    <a:pt x="-1229" y="9865"/>
                    <a:pt x="1355" y="14571"/>
                    <a:pt x="6329" y="17159"/>
                  </a:cubicBezTo>
                  <a:cubicBezTo>
                    <a:pt x="11253" y="19700"/>
                    <a:pt x="16763" y="19182"/>
                    <a:pt x="18567" y="15982"/>
                  </a:cubicBezTo>
                  <a:close/>
                </a:path>
              </a:pathLst>
            </a:custGeom>
            <a:solidFill>
              <a:schemeClr val="accent3"/>
            </a:solidFill>
            <a:ln w="12700">
              <a:miter lim="400000"/>
            </a:ln>
          </p:spPr>
          <p:txBody>
            <a:bodyPr lIns="28575" tIns="28575" rIns="28575" bIns="28575" anchor="ctr"/>
            <a:lstStyle/>
            <a:p>
              <a:pPr algn="ctr" defTabSz="342900" hangingPunct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25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sym typeface="Gill Sans"/>
              </a:endParaRPr>
            </a:p>
          </p:txBody>
        </p:sp>
        <p:sp>
          <p:nvSpPr>
            <p:cNvPr id="24" name="Figure">
              <a:extLst>
                <a:ext uri="{FF2B5EF4-FFF2-40B4-BE49-F238E27FC236}">
                  <a16:creationId xmlns:a16="http://schemas.microsoft.com/office/drawing/2014/main" id="{D381568C-55B8-4A57-9FA4-D84376BD0AAF}"/>
                </a:ext>
              </a:extLst>
            </p:cNvPr>
            <p:cNvSpPr/>
            <p:nvPr/>
          </p:nvSpPr>
          <p:spPr>
            <a:xfrm>
              <a:off x="8765547" y="1031118"/>
              <a:ext cx="604493" cy="5757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202" h="18783" extrusionOk="0">
                  <a:moveTo>
                    <a:pt x="402" y="2508"/>
                  </a:moveTo>
                  <a:cubicBezTo>
                    <a:pt x="-1232" y="5646"/>
                    <a:pt x="2321" y="15132"/>
                    <a:pt x="7365" y="17978"/>
                  </a:cubicBezTo>
                  <a:cubicBezTo>
                    <a:pt x="12410" y="20751"/>
                    <a:pt x="17100" y="15716"/>
                    <a:pt x="18734" y="12651"/>
                  </a:cubicBezTo>
                  <a:cubicBezTo>
                    <a:pt x="20368" y="9513"/>
                    <a:pt x="17597" y="4770"/>
                    <a:pt x="12481" y="1997"/>
                  </a:cubicBezTo>
                  <a:cubicBezTo>
                    <a:pt x="7436" y="-849"/>
                    <a:pt x="2036" y="-630"/>
                    <a:pt x="402" y="2508"/>
                  </a:cubicBezTo>
                  <a:close/>
                </a:path>
              </a:pathLst>
            </a:custGeom>
            <a:solidFill>
              <a:schemeClr val="accent2"/>
            </a:solidFill>
            <a:ln w="12700">
              <a:miter lim="400000"/>
            </a:ln>
          </p:spPr>
          <p:txBody>
            <a:bodyPr lIns="28575" tIns="28575" rIns="28575" bIns="28575" anchor="ctr"/>
            <a:lstStyle/>
            <a:p>
              <a:pPr algn="ctr" defTabSz="342900" hangingPunct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25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sym typeface="Gill Sans"/>
              </a:endParaRPr>
            </a:p>
          </p:txBody>
        </p:sp>
      </p:grpSp>
      <p:grpSp>
        <p:nvGrpSpPr>
          <p:cNvPr id="25" name="Group 7">
            <a:extLst>
              <a:ext uri="{FF2B5EF4-FFF2-40B4-BE49-F238E27FC236}">
                <a16:creationId xmlns:a16="http://schemas.microsoft.com/office/drawing/2014/main" id="{99DDFF8A-8306-4F44-89B3-A4A0BA513E37}"/>
              </a:ext>
            </a:extLst>
          </p:cNvPr>
          <p:cNvGrpSpPr/>
          <p:nvPr/>
        </p:nvGrpSpPr>
        <p:grpSpPr>
          <a:xfrm>
            <a:off x="2738570" y="1759168"/>
            <a:ext cx="477785" cy="441566"/>
            <a:chOff x="1921112" y="114053"/>
            <a:chExt cx="8110307" cy="6629895"/>
          </a:xfrm>
        </p:grpSpPr>
        <p:sp>
          <p:nvSpPr>
            <p:cNvPr id="26" name="Figure">
              <a:extLst>
                <a:ext uri="{FF2B5EF4-FFF2-40B4-BE49-F238E27FC236}">
                  <a16:creationId xmlns:a16="http://schemas.microsoft.com/office/drawing/2014/main" id="{C8AB7E66-0D9A-4F42-B427-491C7A305627}"/>
                </a:ext>
              </a:extLst>
            </p:cNvPr>
            <p:cNvSpPr/>
            <p:nvPr/>
          </p:nvSpPr>
          <p:spPr>
            <a:xfrm>
              <a:off x="3867079" y="785076"/>
              <a:ext cx="4801950" cy="59588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93" h="20744" extrusionOk="0">
                  <a:moveTo>
                    <a:pt x="50" y="8912"/>
                  </a:moveTo>
                  <a:cubicBezTo>
                    <a:pt x="599" y="13351"/>
                    <a:pt x="9033" y="21184"/>
                    <a:pt x="14691" y="20725"/>
                  </a:cubicBezTo>
                  <a:cubicBezTo>
                    <a:pt x="20349" y="20265"/>
                    <a:pt x="21091" y="11684"/>
                    <a:pt x="20542" y="7246"/>
                  </a:cubicBezTo>
                  <a:cubicBezTo>
                    <a:pt x="19992" y="2808"/>
                    <a:pt x="14951" y="-416"/>
                    <a:pt x="9293" y="43"/>
                  </a:cubicBezTo>
                  <a:cubicBezTo>
                    <a:pt x="3636" y="503"/>
                    <a:pt x="-509" y="4474"/>
                    <a:pt x="50" y="8912"/>
                  </a:cubicBezTo>
                  <a:close/>
                </a:path>
              </a:pathLst>
            </a:custGeom>
            <a:solidFill>
              <a:schemeClr val="accent6"/>
            </a:solidFill>
            <a:ln w="12700">
              <a:miter lim="400000"/>
            </a:ln>
          </p:spPr>
          <p:txBody>
            <a:bodyPr lIns="28575" tIns="28575" rIns="28575" bIns="28575" anchor="ctr"/>
            <a:lstStyle/>
            <a:p>
              <a:pPr algn="ctr" defTabSz="342900" hangingPunct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25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sym typeface="Gill Sans"/>
              </a:endParaRPr>
            </a:p>
          </p:txBody>
        </p:sp>
        <p:sp>
          <p:nvSpPr>
            <p:cNvPr id="27" name="Figure">
              <a:extLst>
                <a:ext uri="{FF2B5EF4-FFF2-40B4-BE49-F238E27FC236}">
                  <a16:creationId xmlns:a16="http://schemas.microsoft.com/office/drawing/2014/main" id="{7418BF4A-6A78-4A15-9FF7-8F51D509D36C}"/>
                </a:ext>
              </a:extLst>
            </p:cNvPr>
            <p:cNvSpPr/>
            <p:nvPr/>
          </p:nvSpPr>
          <p:spPr>
            <a:xfrm>
              <a:off x="2927648" y="1746876"/>
              <a:ext cx="7103771" cy="48296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589" h="18693" extrusionOk="0">
                  <a:moveTo>
                    <a:pt x="245" y="15021"/>
                  </a:moveTo>
                  <a:cubicBezTo>
                    <a:pt x="1306" y="18233"/>
                    <a:pt x="6123" y="19289"/>
                    <a:pt x="10101" y="18380"/>
                  </a:cubicBezTo>
                  <a:cubicBezTo>
                    <a:pt x="14080" y="17471"/>
                    <a:pt x="20377" y="13324"/>
                    <a:pt x="19507" y="5836"/>
                  </a:cubicBezTo>
                  <a:cubicBezTo>
                    <a:pt x="19168" y="2918"/>
                    <a:pt x="16966" y="-2311"/>
                    <a:pt x="8751" y="1135"/>
                  </a:cubicBezTo>
                  <a:cubicBezTo>
                    <a:pt x="4192" y="3048"/>
                    <a:pt x="-1223" y="10588"/>
                    <a:pt x="245" y="15021"/>
                  </a:cubicBezTo>
                  <a:close/>
                </a:path>
              </a:pathLst>
            </a:custGeom>
            <a:solidFill>
              <a:srgbClr val="8DB1C4">
                <a:alpha val="80000"/>
              </a:srgbClr>
            </a:solidFill>
            <a:ln w="12700">
              <a:miter lim="400000"/>
            </a:ln>
          </p:spPr>
          <p:txBody>
            <a:bodyPr lIns="28575" tIns="28575" rIns="28575" bIns="28575" anchor="ctr"/>
            <a:lstStyle/>
            <a:p>
              <a:pPr algn="ctr" defTabSz="342900" hangingPunct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25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sym typeface="Gill Sans"/>
              </a:endParaRPr>
            </a:p>
          </p:txBody>
        </p:sp>
        <p:sp>
          <p:nvSpPr>
            <p:cNvPr id="28" name="Figure">
              <a:extLst>
                <a:ext uri="{FF2B5EF4-FFF2-40B4-BE49-F238E27FC236}">
                  <a16:creationId xmlns:a16="http://schemas.microsoft.com/office/drawing/2014/main" id="{662FDAF2-EA45-48F0-910E-317410D3E015}"/>
                </a:ext>
              </a:extLst>
            </p:cNvPr>
            <p:cNvSpPr/>
            <p:nvPr/>
          </p:nvSpPr>
          <p:spPr>
            <a:xfrm>
              <a:off x="2368458" y="1388995"/>
              <a:ext cx="6998772" cy="48122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116" extrusionOk="0">
                  <a:moveTo>
                    <a:pt x="0" y="7130"/>
                  </a:moveTo>
                  <a:cubicBezTo>
                    <a:pt x="0" y="12861"/>
                    <a:pt x="8015" y="19116"/>
                    <a:pt x="12433" y="19116"/>
                  </a:cubicBezTo>
                  <a:cubicBezTo>
                    <a:pt x="16851" y="19116"/>
                    <a:pt x="21600" y="12861"/>
                    <a:pt x="21600" y="7130"/>
                  </a:cubicBezTo>
                  <a:cubicBezTo>
                    <a:pt x="21600" y="1399"/>
                    <a:pt x="19736" y="-2484"/>
                    <a:pt x="13206" y="1861"/>
                  </a:cubicBezTo>
                  <a:cubicBezTo>
                    <a:pt x="9285" y="4482"/>
                    <a:pt x="0" y="1399"/>
                    <a:pt x="0" y="7130"/>
                  </a:cubicBez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 w="12700">
              <a:miter lim="400000"/>
            </a:ln>
          </p:spPr>
          <p:txBody>
            <a:bodyPr lIns="28575" tIns="28575" rIns="28575" bIns="28575" anchor="ctr"/>
            <a:lstStyle/>
            <a:p>
              <a:pPr algn="ctr" defTabSz="342900" hangingPunct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250" kern="0" dirty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sym typeface="Gill Sans"/>
              </a:endParaRPr>
            </a:p>
          </p:txBody>
        </p:sp>
        <p:sp>
          <p:nvSpPr>
            <p:cNvPr id="29" name="Figure">
              <a:extLst>
                <a:ext uri="{FF2B5EF4-FFF2-40B4-BE49-F238E27FC236}">
                  <a16:creationId xmlns:a16="http://schemas.microsoft.com/office/drawing/2014/main" id="{EC60CE77-A0E9-47B5-9DC0-A794A31552D4}"/>
                </a:ext>
              </a:extLst>
            </p:cNvPr>
            <p:cNvSpPr/>
            <p:nvPr/>
          </p:nvSpPr>
          <p:spPr>
            <a:xfrm>
              <a:off x="6730112" y="114053"/>
              <a:ext cx="1313884" cy="11862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415" h="19060" extrusionOk="0">
                  <a:moveTo>
                    <a:pt x="1251" y="17706"/>
                  </a:moveTo>
                  <a:cubicBezTo>
                    <a:pt x="3633" y="20258"/>
                    <a:pt x="13007" y="19180"/>
                    <a:pt x="16737" y="14651"/>
                  </a:cubicBezTo>
                  <a:cubicBezTo>
                    <a:pt x="20468" y="10087"/>
                    <a:pt x="17145" y="3797"/>
                    <a:pt x="14794" y="1210"/>
                  </a:cubicBezTo>
                  <a:cubicBezTo>
                    <a:pt x="12411" y="-1342"/>
                    <a:pt x="7458" y="275"/>
                    <a:pt x="3727" y="4804"/>
                  </a:cubicBezTo>
                  <a:cubicBezTo>
                    <a:pt x="-3" y="9368"/>
                    <a:pt x="-1132" y="15155"/>
                    <a:pt x="1251" y="17706"/>
                  </a:cubicBezTo>
                  <a:close/>
                </a:path>
              </a:pathLst>
            </a:custGeom>
            <a:solidFill>
              <a:schemeClr val="accent3"/>
            </a:solidFill>
            <a:ln w="12700">
              <a:miter lim="400000"/>
            </a:ln>
          </p:spPr>
          <p:txBody>
            <a:bodyPr lIns="28575" tIns="28575" rIns="28575" bIns="28575" anchor="ctr"/>
            <a:lstStyle/>
            <a:p>
              <a:pPr algn="ctr" defTabSz="342900" hangingPunct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25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sym typeface="Gill Sans"/>
              </a:endParaRPr>
            </a:p>
          </p:txBody>
        </p:sp>
        <p:sp>
          <p:nvSpPr>
            <p:cNvPr id="30" name="Figure">
              <a:extLst>
                <a:ext uri="{FF2B5EF4-FFF2-40B4-BE49-F238E27FC236}">
                  <a16:creationId xmlns:a16="http://schemas.microsoft.com/office/drawing/2014/main" id="{642AC99F-5358-4F45-80FA-78ED74C095EC}"/>
                </a:ext>
              </a:extLst>
            </p:cNvPr>
            <p:cNvSpPr/>
            <p:nvPr/>
          </p:nvSpPr>
          <p:spPr>
            <a:xfrm>
              <a:off x="1921112" y="4207292"/>
              <a:ext cx="875650" cy="8921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088" h="18770" extrusionOk="0">
                  <a:moveTo>
                    <a:pt x="18567" y="15982"/>
                  </a:moveTo>
                  <a:cubicBezTo>
                    <a:pt x="20371" y="12782"/>
                    <a:pt x="17299" y="3276"/>
                    <a:pt x="12326" y="688"/>
                  </a:cubicBezTo>
                  <a:cubicBezTo>
                    <a:pt x="7352" y="-1900"/>
                    <a:pt x="2379" y="3418"/>
                    <a:pt x="575" y="6665"/>
                  </a:cubicBezTo>
                  <a:cubicBezTo>
                    <a:pt x="-1229" y="9865"/>
                    <a:pt x="1355" y="14571"/>
                    <a:pt x="6329" y="17159"/>
                  </a:cubicBezTo>
                  <a:cubicBezTo>
                    <a:pt x="11253" y="19700"/>
                    <a:pt x="16763" y="19182"/>
                    <a:pt x="18567" y="15982"/>
                  </a:cubicBezTo>
                  <a:close/>
                </a:path>
              </a:pathLst>
            </a:custGeom>
            <a:solidFill>
              <a:schemeClr val="accent3"/>
            </a:solidFill>
            <a:ln w="12700">
              <a:miter lim="400000"/>
            </a:ln>
          </p:spPr>
          <p:txBody>
            <a:bodyPr lIns="28575" tIns="28575" rIns="28575" bIns="28575" anchor="ctr"/>
            <a:lstStyle/>
            <a:p>
              <a:pPr algn="ctr" defTabSz="342900" hangingPunct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25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sym typeface="Gill Sans"/>
              </a:endParaRPr>
            </a:p>
          </p:txBody>
        </p:sp>
        <p:sp>
          <p:nvSpPr>
            <p:cNvPr id="31" name="Figure">
              <a:extLst>
                <a:ext uri="{FF2B5EF4-FFF2-40B4-BE49-F238E27FC236}">
                  <a16:creationId xmlns:a16="http://schemas.microsoft.com/office/drawing/2014/main" id="{03906101-BA6A-43DF-AA88-6490DC16A873}"/>
                </a:ext>
              </a:extLst>
            </p:cNvPr>
            <p:cNvSpPr/>
            <p:nvPr/>
          </p:nvSpPr>
          <p:spPr>
            <a:xfrm>
              <a:off x="8765547" y="1031118"/>
              <a:ext cx="604493" cy="5757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202" h="18783" extrusionOk="0">
                  <a:moveTo>
                    <a:pt x="402" y="2508"/>
                  </a:moveTo>
                  <a:cubicBezTo>
                    <a:pt x="-1232" y="5646"/>
                    <a:pt x="2321" y="15132"/>
                    <a:pt x="7365" y="17978"/>
                  </a:cubicBezTo>
                  <a:cubicBezTo>
                    <a:pt x="12410" y="20751"/>
                    <a:pt x="17100" y="15716"/>
                    <a:pt x="18734" y="12651"/>
                  </a:cubicBezTo>
                  <a:cubicBezTo>
                    <a:pt x="20368" y="9513"/>
                    <a:pt x="17597" y="4770"/>
                    <a:pt x="12481" y="1997"/>
                  </a:cubicBezTo>
                  <a:cubicBezTo>
                    <a:pt x="7436" y="-849"/>
                    <a:pt x="2036" y="-630"/>
                    <a:pt x="402" y="2508"/>
                  </a:cubicBezTo>
                  <a:close/>
                </a:path>
              </a:pathLst>
            </a:custGeom>
            <a:solidFill>
              <a:schemeClr val="accent2"/>
            </a:solidFill>
            <a:ln w="12700">
              <a:miter lim="400000"/>
            </a:ln>
          </p:spPr>
          <p:txBody>
            <a:bodyPr lIns="28575" tIns="28575" rIns="28575" bIns="28575" anchor="ctr"/>
            <a:lstStyle/>
            <a:p>
              <a:pPr algn="ctr" defTabSz="342900" hangingPunct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25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sym typeface="Gill Sans"/>
              </a:endParaRPr>
            </a:p>
          </p:txBody>
        </p:sp>
      </p:grpSp>
      <p:grpSp>
        <p:nvGrpSpPr>
          <p:cNvPr id="32" name="Group 7">
            <a:extLst>
              <a:ext uri="{FF2B5EF4-FFF2-40B4-BE49-F238E27FC236}">
                <a16:creationId xmlns:a16="http://schemas.microsoft.com/office/drawing/2014/main" id="{79C21B00-D35D-4666-B574-FEA427580163}"/>
              </a:ext>
            </a:extLst>
          </p:cNvPr>
          <p:cNvGrpSpPr/>
          <p:nvPr/>
        </p:nvGrpSpPr>
        <p:grpSpPr>
          <a:xfrm>
            <a:off x="2755793" y="2824370"/>
            <a:ext cx="477785" cy="441566"/>
            <a:chOff x="1921112" y="114053"/>
            <a:chExt cx="8110307" cy="6629895"/>
          </a:xfrm>
        </p:grpSpPr>
        <p:sp>
          <p:nvSpPr>
            <p:cNvPr id="33" name="Figure">
              <a:extLst>
                <a:ext uri="{FF2B5EF4-FFF2-40B4-BE49-F238E27FC236}">
                  <a16:creationId xmlns:a16="http://schemas.microsoft.com/office/drawing/2014/main" id="{3C3E80B9-3A18-4865-B1CA-97CE538DA17D}"/>
                </a:ext>
              </a:extLst>
            </p:cNvPr>
            <p:cNvSpPr/>
            <p:nvPr/>
          </p:nvSpPr>
          <p:spPr>
            <a:xfrm>
              <a:off x="3867079" y="785076"/>
              <a:ext cx="4801950" cy="59588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93" h="20744" extrusionOk="0">
                  <a:moveTo>
                    <a:pt x="50" y="8912"/>
                  </a:moveTo>
                  <a:cubicBezTo>
                    <a:pt x="599" y="13351"/>
                    <a:pt x="9033" y="21184"/>
                    <a:pt x="14691" y="20725"/>
                  </a:cubicBezTo>
                  <a:cubicBezTo>
                    <a:pt x="20349" y="20265"/>
                    <a:pt x="21091" y="11684"/>
                    <a:pt x="20542" y="7246"/>
                  </a:cubicBezTo>
                  <a:cubicBezTo>
                    <a:pt x="19992" y="2808"/>
                    <a:pt x="14951" y="-416"/>
                    <a:pt x="9293" y="43"/>
                  </a:cubicBezTo>
                  <a:cubicBezTo>
                    <a:pt x="3636" y="503"/>
                    <a:pt x="-509" y="4474"/>
                    <a:pt x="50" y="8912"/>
                  </a:cubicBezTo>
                  <a:close/>
                </a:path>
              </a:pathLst>
            </a:custGeom>
            <a:solidFill>
              <a:schemeClr val="accent6"/>
            </a:solidFill>
            <a:ln w="12700">
              <a:miter lim="400000"/>
            </a:ln>
          </p:spPr>
          <p:txBody>
            <a:bodyPr lIns="28575" tIns="28575" rIns="28575" bIns="28575" anchor="ctr"/>
            <a:lstStyle/>
            <a:p>
              <a:pPr algn="ctr" defTabSz="342900" hangingPunct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25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sym typeface="Gill Sans"/>
              </a:endParaRPr>
            </a:p>
          </p:txBody>
        </p:sp>
        <p:sp>
          <p:nvSpPr>
            <p:cNvPr id="34" name="Figure">
              <a:extLst>
                <a:ext uri="{FF2B5EF4-FFF2-40B4-BE49-F238E27FC236}">
                  <a16:creationId xmlns:a16="http://schemas.microsoft.com/office/drawing/2014/main" id="{5E1CE8ED-B7E4-4870-9824-272940110CEB}"/>
                </a:ext>
              </a:extLst>
            </p:cNvPr>
            <p:cNvSpPr/>
            <p:nvPr/>
          </p:nvSpPr>
          <p:spPr>
            <a:xfrm>
              <a:off x="2927648" y="1746876"/>
              <a:ext cx="7103771" cy="48296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589" h="18693" extrusionOk="0">
                  <a:moveTo>
                    <a:pt x="245" y="15021"/>
                  </a:moveTo>
                  <a:cubicBezTo>
                    <a:pt x="1306" y="18233"/>
                    <a:pt x="6123" y="19289"/>
                    <a:pt x="10101" y="18380"/>
                  </a:cubicBezTo>
                  <a:cubicBezTo>
                    <a:pt x="14080" y="17471"/>
                    <a:pt x="20377" y="13324"/>
                    <a:pt x="19507" y="5836"/>
                  </a:cubicBezTo>
                  <a:cubicBezTo>
                    <a:pt x="19168" y="2918"/>
                    <a:pt x="16966" y="-2311"/>
                    <a:pt x="8751" y="1135"/>
                  </a:cubicBezTo>
                  <a:cubicBezTo>
                    <a:pt x="4192" y="3048"/>
                    <a:pt x="-1223" y="10588"/>
                    <a:pt x="245" y="15021"/>
                  </a:cubicBezTo>
                  <a:close/>
                </a:path>
              </a:pathLst>
            </a:custGeom>
            <a:solidFill>
              <a:srgbClr val="8DB1C4">
                <a:alpha val="80000"/>
              </a:srgbClr>
            </a:solidFill>
            <a:ln w="12700">
              <a:miter lim="400000"/>
            </a:ln>
          </p:spPr>
          <p:txBody>
            <a:bodyPr lIns="28575" tIns="28575" rIns="28575" bIns="28575" anchor="ctr"/>
            <a:lstStyle/>
            <a:p>
              <a:pPr algn="ctr" defTabSz="342900" hangingPunct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25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sym typeface="Gill Sans"/>
              </a:endParaRPr>
            </a:p>
          </p:txBody>
        </p:sp>
        <p:sp>
          <p:nvSpPr>
            <p:cNvPr id="35" name="Figure">
              <a:extLst>
                <a:ext uri="{FF2B5EF4-FFF2-40B4-BE49-F238E27FC236}">
                  <a16:creationId xmlns:a16="http://schemas.microsoft.com/office/drawing/2014/main" id="{9D1001B5-A0F5-4D13-89EE-4ED411AA3735}"/>
                </a:ext>
              </a:extLst>
            </p:cNvPr>
            <p:cNvSpPr/>
            <p:nvPr/>
          </p:nvSpPr>
          <p:spPr>
            <a:xfrm>
              <a:off x="2368458" y="1388995"/>
              <a:ext cx="6998772" cy="48122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116" extrusionOk="0">
                  <a:moveTo>
                    <a:pt x="0" y="7130"/>
                  </a:moveTo>
                  <a:cubicBezTo>
                    <a:pt x="0" y="12861"/>
                    <a:pt x="8015" y="19116"/>
                    <a:pt x="12433" y="19116"/>
                  </a:cubicBezTo>
                  <a:cubicBezTo>
                    <a:pt x="16851" y="19116"/>
                    <a:pt x="21600" y="12861"/>
                    <a:pt x="21600" y="7130"/>
                  </a:cubicBezTo>
                  <a:cubicBezTo>
                    <a:pt x="21600" y="1399"/>
                    <a:pt x="19736" y="-2484"/>
                    <a:pt x="13206" y="1861"/>
                  </a:cubicBezTo>
                  <a:cubicBezTo>
                    <a:pt x="9285" y="4482"/>
                    <a:pt x="0" y="1399"/>
                    <a:pt x="0" y="7130"/>
                  </a:cubicBez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 w="12700">
              <a:miter lim="400000"/>
            </a:ln>
          </p:spPr>
          <p:txBody>
            <a:bodyPr lIns="28575" tIns="28575" rIns="28575" bIns="28575" anchor="ctr"/>
            <a:lstStyle/>
            <a:p>
              <a:pPr algn="ctr" defTabSz="342900" hangingPunct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250" kern="0" dirty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sym typeface="Gill Sans"/>
              </a:endParaRPr>
            </a:p>
          </p:txBody>
        </p:sp>
        <p:sp>
          <p:nvSpPr>
            <p:cNvPr id="36" name="Figure">
              <a:extLst>
                <a:ext uri="{FF2B5EF4-FFF2-40B4-BE49-F238E27FC236}">
                  <a16:creationId xmlns:a16="http://schemas.microsoft.com/office/drawing/2014/main" id="{2E85029D-9F7E-43BC-B57F-7AEAECFE2C02}"/>
                </a:ext>
              </a:extLst>
            </p:cNvPr>
            <p:cNvSpPr/>
            <p:nvPr/>
          </p:nvSpPr>
          <p:spPr>
            <a:xfrm>
              <a:off x="6730112" y="114053"/>
              <a:ext cx="1313884" cy="11862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415" h="19060" extrusionOk="0">
                  <a:moveTo>
                    <a:pt x="1251" y="17706"/>
                  </a:moveTo>
                  <a:cubicBezTo>
                    <a:pt x="3633" y="20258"/>
                    <a:pt x="13007" y="19180"/>
                    <a:pt x="16737" y="14651"/>
                  </a:cubicBezTo>
                  <a:cubicBezTo>
                    <a:pt x="20468" y="10087"/>
                    <a:pt x="17145" y="3797"/>
                    <a:pt x="14794" y="1210"/>
                  </a:cubicBezTo>
                  <a:cubicBezTo>
                    <a:pt x="12411" y="-1342"/>
                    <a:pt x="7458" y="275"/>
                    <a:pt x="3727" y="4804"/>
                  </a:cubicBezTo>
                  <a:cubicBezTo>
                    <a:pt x="-3" y="9368"/>
                    <a:pt x="-1132" y="15155"/>
                    <a:pt x="1251" y="17706"/>
                  </a:cubicBezTo>
                  <a:close/>
                </a:path>
              </a:pathLst>
            </a:custGeom>
            <a:solidFill>
              <a:schemeClr val="accent3"/>
            </a:solidFill>
            <a:ln w="12700">
              <a:miter lim="400000"/>
            </a:ln>
          </p:spPr>
          <p:txBody>
            <a:bodyPr lIns="28575" tIns="28575" rIns="28575" bIns="28575" anchor="ctr"/>
            <a:lstStyle/>
            <a:p>
              <a:pPr algn="ctr" defTabSz="342900" hangingPunct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25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sym typeface="Gill Sans"/>
              </a:endParaRPr>
            </a:p>
          </p:txBody>
        </p:sp>
        <p:sp>
          <p:nvSpPr>
            <p:cNvPr id="37" name="Figure">
              <a:extLst>
                <a:ext uri="{FF2B5EF4-FFF2-40B4-BE49-F238E27FC236}">
                  <a16:creationId xmlns:a16="http://schemas.microsoft.com/office/drawing/2014/main" id="{004DDF59-4592-4B29-AD7D-E20B3F22864A}"/>
                </a:ext>
              </a:extLst>
            </p:cNvPr>
            <p:cNvSpPr/>
            <p:nvPr/>
          </p:nvSpPr>
          <p:spPr>
            <a:xfrm>
              <a:off x="1921112" y="4207292"/>
              <a:ext cx="875650" cy="8921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088" h="18770" extrusionOk="0">
                  <a:moveTo>
                    <a:pt x="18567" y="15982"/>
                  </a:moveTo>
                  <a:cubicBezTo>
                    <a:pt x="20371" y="12782"/>
                    <a:pt x="17299" y="3276"/>
                    <a:pt x="12326" y="688"/>
                  </a:cubicBezTo>
                  <a:cubicBezTo>
                    <a:pt x="7352" y="-1900"/>
                    <a:pt x="2379" y="3418"/>
                    <a:pt x="575" y="6665"/>
                  </a:cubicBezTo>
                  <a:cubicBezTo>
                    <a:pt x="-1229" y="9865"/>
                    <a:pt x="1355" y="14571"/>
                    <a:pt x="6329" y="17159"/>
                  </a:cubicBezTo>
                  <a:cubicBezTo>
                    <a:pt x="11253" y="19700"/>
                    <a:pt x="16763" y="19182"/>
                    <a:pt x="18567" y="15982"/>
                  </a:cubicBezTo>
                  <a:close/>
                </a:path>
              </a:pathLst>
            </a:custGeom>
            <a:solidFill>
              <a:schemeClr val="accent3"/>
            </a:solidFill>
            <a:ln w="12700">
              <a:miter lim="400000"/>
            </a:ln>
          </p:spPr>
          <p:txBody>
            <a:bodyPr lIns="28575" tIns="28575" rIns="28575" bIns="28575" anchor="ctr"/>
            <a:lstStyle/>
            <a:p>
              <a:pPr algn="ctr" defTabSz="342900" hangingPunct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25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sym typeface="Gill Sans"/>
              </a:endParaRPr>
            </a:p>
          </p:txBody>
        </p:sp>
        <p:sp>
          <p:nvSpPr>
            <p:cNvPr id="38" name="Figure">
              <a:extLst>
                <a:ext uri="{FF2B5EF4-FFF2-40B4-BE49-F238E27FC236}">
                  <a16:creationId xmlns:a16="http://schemas.microsoft.com/office/drawing/2014/main" id="{9B52B2A3-6EE7-4AED-BCB5-F4063E9FAEAA}"/>
                </a:ext>
              </a:extLst>
            </p:cNvPr>
            <p:cNvSpPr/>
            <p:nvPr/>
          </p:nvSpPr>
          <p:spPr>
            <a:xfrm>
              <a:off x="8765547" y="1031118"/>
              <a:ext cx="604493" cy="5757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202" h="18783" extrusionOk="0">
                  <a:moveTo>
                    <a:pt x="402" y="2508"/>
                  </a:moveTo>
                  <a:cubicBezTo>
                    <a:pt x="-1232" y="5646"/>
                    <a:pt x="2321" y="15132"/>
                    <a:pt x="7365" y="17978"/>
                  </a:cubicBezTo>
                  <a:cubicBezTo>
                    <a:pt x="12410" y="20751"/>
                    <a:pt x="17100" y="15716"/>
                    <a:pt x="18734" y="12651"/>
                  </a:cubicBezTo>
                  <a:cubicBezTo>
                    <a:pt x="20368" y="9513"/>
                    <a:pt x="17597" y="4770"/>
                    <a:pt x="12481" y="1997"/>
                  </a:cubicBezTo>
                  <a:cubicBezTo>
                    <a:pt x="7436" y="-849"/>
                    <a:pt x="2036" y="-630"/>
                    <a:pt x="402" y="2508"/>
                  </a:cubicBezTo>
                  <a:close/>
                </a:path>
              </a:pathLst>
            </a:custGeom>
            <a:solidFill>
              <a:schemeClr val="accent2"/>
            </a:solidFill>
            <a:ln w="12700">
              <a:miter lim="400000"/>
            </a:ln>
          </p:spPr>
          <p:txBody>
            <a:bodyPr lIns="28575" tIns="28575" rIns="28575" bIns="28575" anchor="ctr"/>
            <a:lstStyle/>
            <a:p>
              <a:pPr algn="ctr" defTabSz="342900" hangingPunct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25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sym typeface="Gill Sans"/>
              </a:endParaRPr>
            </a:p>
          </p:txBody>
        </p:sp>
      </p:grpSp>
      <p:grpSp>
        <p:nvGrpSpPr>
          <p:cNvPr id="39" name="Group 7">
            <a:extLst>
              <a:ext uri="{FF2B5EF4-FFF2-40B4-BE49-F238E27FC236}">
                <a16:creationId xmlns:a16="http://schemas.microsoft.com/office/drawing/2014/main" id="{623E474C-9CCC-4D66-B835-4BD6AD28B6ED}"/>
              </a:ext>
            </a:extLst>
          </p:cNvPr>
          <p:cNvGrpSpPr/>
          <p:nvPr/>
        </p:nvGrpSpPr>
        <p:grpSpPr>
          <a:xfrm>
            <a:off x="2679274" y="5605921"/>
            <a:ext cx="477785" cy="441566"/>
            <a:chOff x="1921112" y="114053"/>
            <a:chExt cx="8110307" cy="6629895"/>
          </a:xfrm>
        </p:grpSpPr>
        <p:sp>
          <p:nvSpPr>
            <p:cNvPr id="40" name="Figure">
              <a:extLst>
                <a:ext uri="{FF2B5EF4-FFF2-40B4-BE49-F238E27FC236}">
                  <a16:creationId xmlns:a16="http://schemas.microsoft.com/office/drawing/2014/main" id="{577F2220-20AC-46C3-9F90-9CAB95B01E9A}"/>
                </a:ext>
              </a:extLst>
            </p:cNvPr>
            <p:cNvSpPr/>
            <p:nvPr/>
          </p:nvSpPr>
          <p:spPr>
            <a:xfrm>
              <a:off x="3867079" y="785076"/>
              <a:ext cx="4801950" cy="59588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93" h="20744" extrusionOk="0">
                  <a:moveTo>
                    <a:pt x="50" y="8912"/>
                  </a:moveTo>
                  <a:cubicBezTo>
                    <a:pt x="599" y="13351"/>
                    <a:pt x="9033" y="21184"/>
                    <a:pt x="14691" y="20725"/>
                  </a:cubicBezTo>
                  <a:cubicBezTo>
                    <a:pt x="20349" y="20265"/>
                    <a:pt x="21091" y="11684"/>
                    <a:pt x="20542" y="7246"/>
                  </a:cubicBezTo>
                  <a:cubicBezTo>
                    <a:pt x="19992" y="2808"/>
                    <a:pt x="14951" y="-416"/>
                    <a:pt x="9293" y="43"/>
                  </a:cubicBezTo>
                  <a:cubicBezTo>
                    <a:pt x="3636" y="503"/>
                    <a:pt x="-509" y="4474"/>
                    <a:pt x="50" y="8912"/>
                  </a:cubicBezTo>
                  <a:close/>
                </a:path>
              </a:pathLst>
            </a:custGeom>
            <a:solidFill>
              <a:schemeClr val="accent6"/>
            </a:solidFill>
            <a:ln w="12700">
              <a:miter lim="400000"/>
            </a:ln>
          </p:spPr>
          <p:txBody>
            <a:bodyPr lIns="28575" tIns="28575" rIns="28575" bIns="28575" anchor="ctr"/>
            <a:lstStyle/>
            <a:p>
              <a:pPr algn="ctr" defTabSz="342900" hangingPunct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25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sym typeface="Gill Sans"/>
              </a:endParaRPr>
            </a:p>
          </p:txBody>
        </p:sp>
        <p:sp>
          <p:nvSpPr>
            <p:cNvPr id="41" name="Figure">
              <a:extLst>
                <a:ext uri="{FF2B5EF4-FFF2-40B4-BE49-F238E27FC236}">
                  <a16:creationId xmlns:a16="http://schemas.microsoft.com/office/drawing/2014/main" id="{FA6F10BC-A11D-455B-A5B1-6D8DD83EBA70}"/>
                </a:ext>
              </a:extLst>
            </p:cNvPr>
            <p:cNvSpPr/>
            <p:nvPr/>
          </p:nvSpPr>
          <p:spPr>
            <a:xfrm>
              <a:off x="2927648" y="1746876"/>
              <a:ext cx="7103771" cy="48296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589" h="18693" extrusionOk="0">
                  <a:moveTo>
                    <a:pt x="245" y="15021"/>
                  </a:moveTo>
                  <a:cubicBezTo>
                    <a:pt x="1306" y="18233"/>
                    <a:pt x="6123" y="19289"/>
                    <a:pt x="10101" y="18380"/>
                  </a:cubicBezTo>
                  <a:cubicBezTo>
                    <a:pt x="14080" y="17471"/>
                    <a:pt x="20377" y="13324"/>
                    <a:pt x="19507" y="5836"/>
                  </a:cubicBezTo>
                  <a:cubicBezTo>
                    <a:pt x="19168" y="2918"/>
                    <a:pt x="16966" y="-2311"/>
                    <a:pt x="8751" y="1135"/>
                  </a:cubicBezTo>
                  <a:cubicBezTo>
                    <a:pt x="4192" y="3048"/>
                    <a:pt x="-1223" y="10588"/>
                    <a:pt x="245" y="15021"/>
                  </a:cubicBezTo>
                  <a:close/>
                </a:path>
              </a:pathLst>
            </a:custGeom>
            <a:solidFill>
              <a:srgbClr val="8DB1C4">
                <a:alpha val="80000"/>
              </a:srgbClr>
            </a:solidFill>
            <a:ln w="12700">
              <a:miter lim="400000"/>
            </a:ln>
          </p:spPr>
          <p:txBody>
            <a:bodyPr lIns="28575" tIns="28575" rIns="28575" bIns="28575" anchor="ctr"/>
            <a:lstStyle/>
            <a:p>
              <a:pPr algn="ctr" defTabSz="342900" hangingPunct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25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sym typeface="Gill Sans"/>
              </a:endParaRPr>
            </a:p>
          </p:txBody>
        </p:sp>
        <p:sp>
          <p:nvSpPr>
            <p:cNvPr id="42" name="Figure">
              <a:extLst>
                <a:ext uri="{FF2B5EF4-FFF2-40B4-BE49-F238E27FC236}">
                  <a16:creationId xmlns:a16="http://schemas.microsoft.com/office/drawing/2014/main" id="{3A226B48-61ED-41A4-8353-C10F71EF530B}"/>
                </a:ext>
              </a:extLst>
            </p:cNvPr>
            <p:cNvSpPr/>
            <p:nvPr/>
          </p:nvSpPr>
          <p:spPr>
            <a:xfrm>
              <a:off x="2368458" y="1388995"/>
              <a:ext cx="6998772" cy="48122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116" extrusionOk="0">
                  <a:moveTo>
                    <a:pt x="0" y="7130"/>
                  </a:moveTo>
                  <a:cubicBezTo>
                    <a:pt x="0" y="12861"/>
                    <a:pt x="8015" y="19116"/>
                    <a:pt x="12433" y="19116"/>
                  </a:cubicBezTo>
                  <a:cubicBezTo>
                    <a:pt x="16851" y="19116"/>
                    <a:pt x="21600" y="12861"/>
                    <a:pt x="21600" y="7130"/>
                  </a:cubicBezTo>
                  <a:cubicBezTo>
                    <a:pt x="21600" y="1399"/>
                    <a:pt x="19736" y="-2484"/>
                    <a:pt x="13206" y="1861"/>
                  </a:cubicBezTo>
                  <a:cubicBezTo>
                    <a:pt x="9285" y="4482"/>
                    <a:pt x="0" y="1399"/>
                    <a:pt x="0" y="7130"/>
                  </a:cubicBez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 w="12700">
              <a:miter lim="400000"/>
            </a:ln>
          </p:spPr>
          <p:txBody>
            <a:bodyPr lIns="28575" tIns="28575" rIns="28575" bIns="28575" anchor="ctr"/>
            <a:lstStyle/>
            <a:p>
              <a:pPr algn="ctr" defTabSz="342900" hangingPunct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250" kern="0" dirty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sym typeface="Gill Sans"/>
              </a:endParaRPr>
            </a:p>
          </p:txBody>
        </p:sp>
        <p:sp>
          <p:nvSpPr>
            <p:cNvPr id="43" name="Figure">
              <a:extLst>
                <a:ext uri="{FF2B5EF4-FFF2-40B4-BE49-F238E27FC236}">
                  <a16:creationId xmlns:a16="http://schemas.microsoft.com/office/drawing/2014/main" id="{4CF82654-BF9B-4168-9F21-C8544B405CCB}"/>
                </a:ext>
              </a:extLst>
            </p:cNvPr>
            <p:cNvSpPr/>
            <p:nvPr/>
          </p:nvSpPr>
          <p:spPr>
            <a:xfrm>
              <a:off x="6730112" y="114053"/>
              <a:ext cx="1313884" cy="11862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415" h="19060" extrusionOk="0">
                  <a:moveTo>
                    <a:pt x="1251" y="17706"/>
                  </a:moveTo>
                  <a:cubicBezTo>
                    <a:pt x="3633" y="20258"/>
                    <a:pt x="13007" y="19180"/>
                    <a:pt x="16737" y="14651"/>
                  </a:cubicBezTo>
                  <a:cubicBezTo>
                    <a:pt x="20468" y="10087"/>
                    <a:pt x="17145" y="3797"/>
                    <a:pt x="14794" y="1210"/>
                  </a:cubicBezTo>
                  <a:cubicBezTo>
                    <a:pt x="12411" y="-1342"/>
                    <a:pt x="7458" y="275"/>
                    <a:pt x="3727" y="4804"/>
                  </a:cubicBezTo>
                  <a:cubicBezTo>
                    <a:pt x="-3" y="9368"/>
                    <a:pt x="-1132" y="15155"/>
                    <a:pt x="1251" y="17706"/>
                  </a:cubicBezTo>
                  <a:close/>
                </a:path>
              </a:pathLst>
            </a:custGeom>
            <a:solidFill>
              <a:schemeClr val="accent3"/>
            </a:solidFill>
            <a:ln w="12700">
              <a:miter lim="400000"/>
            </a:ln>
          </p:spPr>
          <p:txBody>
            <a:bodyPr lIns="28575" tIns="28575" rIns="28575" bIns="28575" anchor="ctr"/>
            <a:lstStyle/>
            <a:p>
              <a:pPr algn="ctr" defTabSz="342900" hangingPunct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25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sym typeface="Gill Sans"/>
              </a:endParaRPr>
            </a:p>
          </p:txBody>
        </p:sp>
        <p:sp>
          <p:nvSpPr>
            <p:cNvPr id="44" name="Figure">
              <a:extLst>
                <a:ext uri="{FF2B5EF4-FFF2-40B4-BE49-F238E27FC236}">
                  <a16:creationId xmlns:a16="http://schemas.microsoft.com/office/drawing/2014/main" id="{EDF34074-D382-4196-8A8B-9AAAEEFFBE77}"/>
                </a:ext>
              </a:extLst>
            </p:cNvPr>
            <p:cNvSpPr/>
            <p:nvPr/>
          </p:nvSpPr>
          <p:spPr>
            <a:xfrm>
              <a:off x="1921112" y="4207292"/>
              <a:ext cx="875650" cy="8921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088" h="18770" extrusionOk="0">
                  <a:moveTo>
                    <a:pt x="18567" y="15982"/>
                  </a:moveTo>
                  <a:cubicBezTo>
                    <a:pt x="20371" y="12782"/>
                    <a:pt x="17299" y="3276"/>
                    <a:pt x="12326" y="688"/>
                  </a:cubicBezTo>
                  <a:cubicBezTo>
                    <a:pt x="7352" y="-1900"/>
                    <a:pt x="2379" y="3418"/>
                    <a:pt x="575" y="6665"/>
                  </a:cubicBezTo>
                  <a:cubicBezTo>
                    <a:pt x="-1229" y="9865"/>
                    <a:pt x="1355" y="14571"/>
                    <a:pt x="6329" y="17159"/>
                  </a:cubicBezTo>
                  <a:cubicBezTo>
                    <a:pt x="11253" y="19700"/>
                    <a:pt x="16763" y="19182"/>
                    <a:pt x="18567" y="15982"/>
                  </a:cubicBezTo>
                  <a:close/>
                </a:path>
              </a:pathLst>
            </a:custGeom>
            <a:solidFill>
              <a:schemeClr val="accent3"/>
            </a:solidFill>
            <a:ln w="12700">
              <a:miter lim="400000"/>
            </a:ln>
          </p:spPr>
          <p:txBody>
            <a:bodyPr lIns="28575" tIns="28575" rIns="28575" bIns="28575" anchor="ctr"/>
            <a:lstStyle/>
            <a:p>
              <a:pPr algn="ctr" defTabSz="342900" hangingPunct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25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sym typeface="Gill Sans"/>
              </a:endParaRPr>
            </a:p>
          </p:txBody>
        </p:sp>
        <p:sp>
          <p:nvSpPr>
            <p:cNvPr id="45" name="Figure">
              <a:extLst>
                <a:ext uri="{FF2B5EF4-FFF2-40B4-BE49-F238E27FC236}">
                  <a16:creationId xmlns:a16="http://schemas.microsoft.com/office/drawing/2014/main" id="{5C6A2819-8FDD-47F9-8288-2260E868753D}"/>
                </a:ext>
              </a:extLst>
            </p:cNvPr>
            <p:cNvSpPr/>
            <p:nvPr/>
          </p:nvSpPr>
          <p:spPr>
            <a:xfrm>
              <a:off x="8765547" y="1031118"/>
              <a:ext cx="604493" cy="5757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202" h="18783" extrusionOk="0">
                  <a:moveTo>
                    <a:pt x="402" y="2508"/>
                  </a:moveTo>
                  <a:cubicBezTo>
                    <a:pt x="-1232" y="5646"/>
                    <a:pt x="2321" y="15132"/>
                    <a:pt x="7365" y="17978"/>
                  </a:cubicBezTo>
                  <a:cubicBezTo>
                    <a:pt x="12410" y="20751"/>
                    <a:pt x="17100" y="15716"/>
                    <a:pt x="18734" y="12651"/>
                  </a:cubicBezTo>
                  <a:cubicBezTo>
                    <a:pt x="20368" y="9513"/>
                    <a:pt x="17597" y="4770"/>
                    <a:pt x="12481" y="1997"/>
                  </a:cubicBezTo>
                  <a:cubicBezTo>
                    <a:pt x="7436" y="-849"/>
                    <a:pt x="2036" y="-630"/>
                    <a:pt x="402" y="2508"/>
                  </a:cubicBezTo>
                  <a:close/>
                </a:path>
              </a:pathLst>
            </a:custGeom>
            <a:solidFill>
              <a:schemeClr val="accent2"/>
            </a:solidFill>
            <a:ln w="12700">
              <a:miter lim="400000"/>
            </a:ln>
          </p:spPr>
          <p:txBody>
            <a:bodyPr lIns="28575" tIns="28575" rIns="28575" bIns="28575" anchor="ctr"/>
            <a:lstStyle/>
            <a:p>
              <a:pPr algn="ctr" defTabSz="342900" hangingPunct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25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sym typeface="Gill Sans"/>
              </a:endParaRPr>
            </a:p>
          </p:txBody>
        </p:sp>
      </p:grp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BEBB397-93F0-4819-8DA4-66302AECAE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</a:t>
            </a:fld>
            <a:endParaRPr lang="en-US" dirty="0"/>
          </a:p>
        </p:txBody>
      </p:sp>
      <p:pic>
        <p:nvPicPr>
          <p:cNvPr id="46" name="Immagine 45">
            <a:extLst>
              <a:ext uri="{FF2B5EF4-FFF2-40B4-BE49-F238E27FC236}">
                <a16:creationId xmlns:a16="http://schemas.microsoft.com/office/drawing/2014/main" id="{9CCDB83E-F0A2-48B0-873A-27EE66395D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62" y="787782"/>
            <a:ext cx="423023" cy="365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1201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" name="Group 65">
            <a:extLst>
              <a:ext uri="{FF2B5EF4-FFF2-40B4-BE49-F238E27FC236}">
                <a16:creationId xmlns:a16="http://schemas.microsoft.com/office/drawing/2014/main" id="{1D594172-32AD-417B-BFE0-25450208D5C6}"/>
              </a:ext>
            </a:extLst>
          </p:cNvPr>
          <p:cNvGrpSpPr/>
          <p:nvPr/>
        </p:nvGrpSpPr>
        <p:grpSpPr>
          <a:xfrm>
            <a:off x="7929211" y="1419830"/>
            <a:ext cx="3391593" cy="2298469"/>
            <a:chOff x="1921112" y="114053"/>
            <a:chExt cx="8110307" cy="6629895"/>
          </a:xfrm>
        </p:grpSpPr>
        <p:sp>
          <p:nvSpPr>
            <p:cNvPr id="96" name="Figure">
              <a:extLst>
                <a:ext uri="{FF2B5EF4-FFF2-40B4-BE49-F238E27FC236}">
                  <a16:creationId xmlns:a16="http://schemas.microsoft.com/office/drawing/2014/main" id="{1A1FE89E-15B9-4D84-AB50-D3A9AA3B6D7C}"/>
                </a:ext>
              </a:extLst>
            </p:cNvPr>
            <p:cNvSpPr/>
            <p:nvPr/>
          </p:nvSpPr>
          <p:spPr>
            <a:xfrm>
              <a:off x="3867079" y="785076"/>
              <a:ext cx="4801950" cy="59588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93" h="20744" extrusionOk="0">
                  <a:moveTo>
                    <a:pt x="50" y="8912"/>
                  </a:moveTo>
                  <a:cubicBezTo>
                    <a:pt x="599" y="13351"/>
                    <a:pt x="9033" y="21184"/>
                    <a:pt x="14691" y="20725"/>
                  </a:cubicBezTo>
                  <a:cubicBezTo>
                    <a:pt x="20349" y="20265"/>
                    <a:pt x="21091" y="11684"/>
                    <a:pt x="20542" y="7246"/>
                  </a:cubicBezTo>
                  <a:cubicBezTo>
                    <a:pt x="19992" y="2808"/>
                    <a:pt x="14951" y="-416"/>
                    <a:pt x="9293" y="43"/>
                  </a:cubicBezTo>
                  <a:cubicBezTo>
                    <a:pt x="3636" y="503"/>
                    <a:pt x="-509" y="4474"/>
                    <a:pt x="50" y="8912"/>
                  </a:cubicBezTo>
                  <a:close/>
                </a:path>
              </a:pathLst>
            </a:custGeom>
            <a:solidFill>
              <a:schemeClr val="accent6"/>
            </a:solidFill>
            <a:ln w="12700">
              <a:miter lim="400000"/>
            </a:ln>
          </p:spPr>
          <p:txBody>
            <a:bodyPr lIns="28575" tIns="28575" rIns="28575" bIns="28575" anchor="ctr"/>
            <a:lstStyle/>
            <a:p>
              <a:pPr algn="ctr" defTabSz="342900" hangingPunct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25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sym typeface="Gill Sans"/>
              </a:endParaRPr>
            </a:p>
          </p:txBody>
        </p:sp>
        <p:sp>
          <p:nvSpPr>
            <p:cNvPr id="97" name="Figure">
              <a:extLst>
                <a:ext uri="{FF2B5EF4-FFF2-40B4-BE49-F238E27FC236}">
                  <a16:creationId xmlns:a16="http://schemas.microsoft.com/office/drawing/2014/main" id="{BD6073E3-808D-4286-8442-10A87F008992}"/>
                </a:ext>
              </a:extLst>
            </p:cNvPr>
            <p:cNvSpPr/>
            <p:nvPr/>
          </p:nvSpPr>
          <p:spPr>
            <a:xfrm>
              <a:off x="2927648" y="1746876"/>
              <a:ext cx="7103771" cy="48296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589" h="18693" extrusionOk="0">
                  <a:moveTo>
                    <a:pt x="245" y="15021"/>
                  </a:moveTo>
                  <a:cubicBezTo>
                    <a:pt x="1306" y="18233"/>
                    <a:pt x="6123" y="19289"/>
                    <a:pt x="10101" y="18380"/>
                  </a:cubicBezTo>
                  <a:cubicBezTo>
                    <a:pt x="14080" y="17471"/>
                    <a:pt x="20377" y="13324"/>
                    <a:pt x="19507" y="5836"/>
                  </a:cubicBezTo>
                  <a:cubicBezTo>
                    <a:pt x="19168" y="2918"/>
                    <a:pt x="16966" y="-2311"/>
                    <a:pt x="8751" y="1135"/>
                  </a:cubicBezTo>
                  <a:cubicBezTo>
                    <a:pt x="4192" y="3048"/>
                    <a:pt x="-1223" y="10588"/>
                    <a:pt x="245" y="15021"/>
                  </a:cubicBezTo>
                  <a:close/>
                </a:path>
              </a:pathLst>
            </a:custGeom>
            <a:solidFill>
              <a:srgbClr val="8DB1C4">
                <a:alpha val="80000"/>
              </a:srgbClr>
            </a:solidFill>
            <a:ln w="12700">
              <a:miter lim="400000"/>
            </a:ln>
          </p:spPr>
          <p:txBody>
            <a:bodyPr lIns="28575" tIns="28575" rIns="28575" bIns="28575" anchor="ctr"/>
            <a:lstStyle/>
            <a:p>
              <a:pPr algn="ctr" defTabSz="342900" hangingPunct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25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sym typeface="Gill Sans"/>
              </a:endParaRPr>
            </a:p>
          </p:txBody>
        </p:sp>
        <p:sp>
          <p:nvSpPr>
            <p:cNvPr id="98" name="Figure">
              <a:extLst>
                <a:ext uri="{FF2B5EF4-FFF2-40B4-BE49-F238E27FC236}">
                  <a16:creationId xmlns:a16="http://schemas.microsoft.com/office/drawing/2014/main" id="{02435CFB-44CC-4306-8203-8DE70B1A0687}"/>
                </a:ext>
              </a:extLst>
            </p:cNvPr>
            <p:cNvSpPr/>
            <p:nvPr/>
          </p:nvSpPr>
          <p:spPr>
            <a:xfrm>
              <a:off x="2368461" y="1388997"/>
              <a:ext cx="6998772" cy="48122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116" extrusionOk="0">
                  <a:moveTo>
                    <a:pt x="0" y="7130"/>
                  </a:moveTo>
                  <a:cubicBezTo>
                    <a:pt x="0" y="12861"/>
                    <a:pt x="8015" y="19116"/>
                    <a:pt x="12433" y="19116"/>
                  </a:cubicBezTo>
                  <a:cubicBezTo>
                    <a:pt x="16851" y="19116"/>
                    <a:pt x="21600" y="12861"/>
                    <a:pt x="21600" y="7130"/>
                  </a:cubicBezTo>
                  <a:cubicBezTo>
                    <a:pt x="21600" y="1399"/>
                    <a:pt x="19736" y="-2484"/>
                    <a:pt x="13206" y="1861"/>
                  </a:cubicBezTo>
                  <a:cubicBezTo>
                    <a:pt x="9285" y="4482"/>
                    <a:pt x="0" y="1399"/>
                    <a:pt x="0" y="7130"/>
                  </a:cubicBez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 w="12700">
              <a:miter lim="400000"/>
            </a:ln>
          </p:spPr>
          <p:txBody>
            <a:bodyPr lIns="28575" tIns="28575" rIns="28575" bIns="28575" anchor="ctr"/>
            <a:lstStyle/>
            <a:p>
              <a:pPr algn="ctr" defTabSz="342900" hangingPunct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25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sym typeface="Gill Sans"/>
              </a:endParaRPr>
            </a:p>
          </p:txBody>
        </p:sp>
        <p:sp>
          <p:nvSpPr>
            <p:cNvPr id="99" name="Figure">
              <a:extLst>
                <a:ext uri="{FF2B5EF4-FFF2-40B4-BE49-F238E27FC236}">
                  <a16:creationId xmlns:a16="http://schemas.microsoft.com/office/drawing/2014/main" id="{46A62A28-C147-48EE-91C6-946F58F7CB75}"/>
                </a:ext>
              </a:extLst>
            </p:cNvPr>
            <p:cNvSpPr/>
            <p:nvPr/>
          </p:nvSpPr>
          <p:spPr>
            <a:xfrm>
              <a:off x="6730112" y="114053"/>
              <a:ext cx="1313884" cy="11862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415" h="19060" extrusionOk="0">
                  <a:moveTo>
                    <a:pt x="1251" y="17706"/>
                  </a:moveTo>
                  <a:cubicBezTo>
                    <a:pt x="3633" y="20258"/>
                    <a:pt x="13007" y="19180"/>
                    <a:pt x="16737" y="14651"/>
                  </a:cubicBezTo>
                  <a:cubicBezTo>
                    <a:pt x="20468" y="10087"/>
                    <a:pt x="17145" y="3797"/>
                    <a:pt x="14794" y="1210"/>
                  </a:cubicBezTo>
                  <a:cubicBezTo>
                    <a:pt x="12411" y="-1342"/>
                    <a:pt x="7458" y="275"/>
                    <a:pt x="3727" y="4804"/>
                  </a:cubicBezTo>
                  <a:cubicBezTo>
                    <a:pt x="-3" y="9368"/>
                    <a:pt x="-1132" y="15155"/>
                    <a:pt x="1251" y="17706"/>
                  </a:cubicBezTo>
                  <a:close/>
                </a:path>
              </a:pathLst>
            </a:custGeom>
            <a:solidFill>
              <a:schemeClr val="accent3"/>
            </a:solidFill>
            <a:ln w="12700">
              <a:miter lim="400000"/>
            </a:ln>
          </p:spPr>
          <p:txBody>
            <a:bodyPr lIns="28575" tIns="28575" rIns="28575" bIns="28575" anchor="ctr"/>
            <a:lstStyle/>
            <a:p>
              <a:pPr algn="ctr" defTabSz="342900" hangingPunct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25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sym typeface="Gill Sans"/>
              </a:endParaRPr>
            </a:p>
          </p:txBody>
        </p:sp>
        <p:sp>
          <p:nvSpPr>
            <p:cNvPr id="100" name="Figure">
              <a:extLst>
                <a:ext uri="{FF2B5EF4-FFF2-40B4-BE49-F238E27FC236}">
                  <a16:creationId xmlns:a16="http://schemas.microsoft.com/office/drawing/2014/main" id="{D1A902A3-644C-43D3-8369-9C1130E42224}"/>
                </a:ext>
              </a:extLst>
            </p:cNvPr>
            <p:cNvSpPr/>
            <p:nvPr/>
          </p:nvSpPr>
          <p:spPr>
            <a:xfrm>
              <a:off x="1921112" y="4207292"/>
              <a:ext cx="875650" cy="8921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088" h="18770" extrusionOk="0">
                  <a:moveTo>
                    <a:pt x="18567" y="15982"/>
                  </a:moveTo>
                  <a:cubicBezTo>
                    <a:pt x="20371" y="12782"/>
                    <a:pt x="17299" y="3276"/>
                    <a:pt x="12326" y="688"/>
                  </a:cubicBezTo>
                  <a:cubicBezTo>
                    <a:pt x="7352" y="-1900"/>
                    <a:pt x="2379" y="3418"/>
                    <a:pt x="575" y="6665"/>
                  </a:cubicBezTo>
                  <a:cubicBezTo>
                    <a:pt x="-1229" y="9865"/>
                    <a:pt x="1355" y="14571"/>
                    <a:pt x="6329" y="17159"/>
                  </a:cubicBezTo>
                  <a:cubicBezTo>
                    <a:pt x="11253" y="19700"/>
                    <a:pt x="16763" y="19182"/>
                    <a:pt x="18567" y="15982"/>
                  </a:cubicBezTo>
                  <a:close/>
                </a:path>
              </a:pathLst>
            </a:custGeom>
            <a:solidFill>
              <a:schemeClr val="accent3"/>
            </a:solidFill>
            <a:ln w="12700">
              <a:miter lim="400000"/>
            </a:ln>
          </p:spPr>
          <p:txBody>
            <a:bodyPr lIns="28575" tIns="28575" rIns="28575" bIns="28575" anchor="ctr"/>
            <a:lstStyle/>
            <a:p>
              <a:pPr algn="ctr" defTabSz="342900" hangingPunct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25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sym typeface="Gill Sans"/>
              </a:endParaRPr>
            </a:p>
          </p:txBody>
        </p:sp>
        <p:sp>
          <p:nvSpPr>
            <p:cNvPr id="101" name="Figure">
              <a:extLst>
                <a:ext uri="{FF2B5EF4-FFF2-40B4-BE49-F238E27FC236}">
                  <a16:creationId xmlns:a16="http://schemas.microsoft.com/office/drawing/2014/main" id="{FD48CD77-79B1-4911-8886-C81A61E3FCAC}"/>
                </a:ext>
              </a:extLst>
            </p:cNvPr>
            <p:cNvSpPr/>
            <p:nvPr/>
          </p:nvSpPr>
          <p:spPr>
            <a:xfrm>
              <a:off x="8765547" y="1031118"/>
              <a:ext cx="604493" cy="5757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202" h="18783" extrusionOk="0">
                  <a:moveTo>
                    <a:pt x="402" y="2508"/>
                  </a:moveTo>
                  <a:cubicBezTo>
                    <a:pt x="-1232" y="5646"/>
                    <a:pt x="2321" y="15132"/>
                    <a:pt x="7365" y="17978"/>
                  </a:cubicBezTo>
                  <a:cubicBezTo>
                    <a:pt x="12410" y="20751"/>
                    <a:pt x="17100" y="15716"/>
                    <a:pt x="18734" y="12651"/>
                  </a:cubicBezTo>
                  <a:cubicBezTo>
                    <a:pt x="20368" y="9513"/>
                    <a:pt x="17597" y="4770"/>
                    <a:pt x="12481" y="1997"/>
                  </a:cubicBezTo>
                  <a:cubicBezTo>
                    <a:pt x="7436" y="-849"/>
                    <a:pt x="2036" y="-630"/>
                    <a:pt x="402" y="2508"/>
                  </a:cubicBezTo>
                  <a:close/>
                </a:path>
              </a:pathLst>
            </a:custGeom>
            <a:solidFill>
              <a:schemeClr val="accent2"/>
            </a:solidFill>
            <a:ln w="12700">
              <a:miter lim="400000"/>
            </a:ln>
          </p:spPr>
          <p:txBody>
            <a:bodyPr lIns="28575" tIns="28575" rIns="28575" bIns="28575" anchor="ctr"/>
            <a:lstStyle/>
            <a:p>
              <a:pPr algn="ctr" defTabSz="342900" hangingPunct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25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sym typeface="Gill Sans"/>
              </a:endParaRPr>
            </a:p>
          </p:txBody>
        </p:sp>
      </p:grpSp>
      <p:grpSp>
        <p:nvGrpSpPr>
          <p:cNvPr id="81" name="Group 65">
            <a:extLst>
              <a:ext uri="{FF2B5EF4-FFF2-40B4-BE49-F238E27FC236}">
                <a16:creationId xmlns:a16="http://schemas.microsoft.com/office/drawing/2014/main" id="{45861B54-5E92-42F3-A3D8-61498A29B08D}"/>
              </a:ext>
            </a:extLst>
          </p:cNvPr>
          <p:cNvGrpSpPr/>
          <p:nvPr/>
        </p:nvGrpSpPr>
        <p:grpSpPr>
          <a:xfrm>
            <a:off x="3938982" y="1113317"/>
            <a:ext cx="3391593" cy="2298469"/>
            <a:chOff x="1921112" y="114053"/>
            <a:chExt cx="8110307" cy="6629895"/>
          </a:xfrm>
        </p:grpSpPr>
        <p:sp>
          <p:nvSpPr>
            <p:cNvPr id="82" name="Figure">
              <a:extLst>
                <a:ext uri="{FF2B5EF4-FFF2-40B4-BE49-F238E27FC236}">
                  <a16:creationId xmlns:a16="http://schemas.microsoft.com/office/drawing/2014/main" id="{654540EE-E865-4EB7-8879-9069A8419D83}"/>
                </a:ext>
              </a:extLst>
            </p:cNvPr>
            <p:cNvSpPr/>
            <p:nvPr/>
          </p:nvSpPr>
          <p:spPr>
            <a:xfrm>
              <a:off x="3867079" y="785076"/>
              <a:ext cx="4801950" cy="59588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93" h="20744" extrusionOk="0">
                  <a:moveTo>
                    <a:pt x="50" y="8912"/>
                  </a:moveTo>
                  <a:cubicBezTo>
                    <a:pt x="599" y="13351"/>
                    <a:pt x="9033" y="21184"/>
                    <a:pt x="14691" y="20725"/>
                  </a:cubicBezTo>
                  <a:cubicBezTo>
                    <a:pt x="20349" y="20265"/>
                    <a:pt x="21091" y="11684"/>
                    <a:pt x="20542" y="7246"/>
                  </a:cubicBezTo>
                  <a:cubicBezTo>
                    <a:pt x="19992" y="2808"/>
                    <a:pt x="14951" y="-416"/>
                    <a:pt x="9293" y="43"/>
                  </a:cubicBezTo>
                  <a:cubicBezTo>
                    <a:pt x="3636" y="503"/>
                    <a:pt x="-509" y="4474"/>
                    <a:pt x="50" y="8912"/>
                  </a:cubicBezTo>
                  <a:close/>
                </a:path>
              </a:pathLst>
            </a:custGeom>
            <a:solidFill>
              <a:schemeClr val="accent6"/>
            </a:solidFill>
            <a:ln w="12700">
              <a:miter lim="400000"/>
            </a:ln>
          </p:spPr>
          <p:txBody>
            <a:bodyPr lIns="28575" tIns="28575" rIns="28575" bIns="28575" anchor="ctr"/>
            <a:lstStyle/>
            <a:p>
              <a:pPr algn="ctr" defTabSz="342900" hangingPunct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25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sym typeface="Gill Sans"/>
              </a:endParaRPr>
            </a:p>
          </p:txBody>
        </p:sp>
        <p:sp>
          <p:nvSpPr>
            <p:cNvPr id="83" name="Figure">
              <a:extLst>
                <a:ext uri="{FF2B5EF4-FFF2-40B4-BE49-F238E27FC236}">
                  <a16:creationId xmlns:a16="http://schemas.microsoft.com/office/drawing/2014/main" id="{2D116E6C-5C52-40FC-AEAD-E62D220CB3D0}"/>
                </a:ext>
              </a:extLst>
            </p:cNvPr>
            <p:cNvSpPr/>
            <p:nvPr/>
          </p:nvSpPr>
          <p:spPr>
            <a:xfrm>
              <a:off x="2927648" y="1746876"/>
              <a:ext cx="7103771" cy="48296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589" h="18693" extrusionOk="0">
                  <a:moveTo>
                    <a:pt x="245" y="15021"/>
                  </a:moveTo>
                  <a:cubicBezTo>
                    <a:pt x="1306" y="18233"/>
                    <a:pt x="6123" y="19289"/>
                    <a:pt x="10101" y="18380"/>
                  </a:cubicBezTo>
                  <a:cubicBezTo>
                    <a:pt x="14080" y="17471"/>
                    <a:pt x="20377" y="13324"/>
                    <a:pt x="19507" y="5836"/>
                  </a:cubicBezTo>
                  <a:cubicBezTo>
                    <a:pt x="19168" y="2918"/>
                    <a:pt x="16966" y="-2311"/>
                    <a:pt x="8751" y="1135"/>
                  </a:cubicBezTo>
                  <a:cubicBezTo>
                    <a:pt x="4192" y="3048"/>
                    <a:pt x="-1223" y="10588"/>
                    <a:pt x="245" y="15021"/>
                  </a:cubicBezTo>
                  <a:close/>
                </a:path>
              </a:pathLst>
            </a:custGeom>
            <a:solidFill>
              <a:srgbClr val="8DB1C4">
                <a:alpha val="80000"/>
              </a:srgbClr>
            </a:solidFill>
            <a:ln w="12700">
              <a:miter lim="400000"/>
            </a:ln>
          </p:spPr>
          <p:txBody>
            <a:bodyPr lIns="28575" tIns="28575" rIns="28575" bIns="28575" anchor="ctr"/>
            <a:lstStyle/>
            <a:p>
              <a:pPr algn="ctr" defTabSz="342900" hangingPunct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25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sym typeface="Gill Sans"/>
              </a:endParaRPr>
            </a:p>
          </p:txBody>
        </p:sp>
        <p:sp>
          <p:nvSpPr>
            <p:cNvPr id="84" name="Figure">
              <a:extLst>
                <a:ext uri="{FF2B5EF4-FFF2-40B4-BE49-F238E27FC236}">
                  <a16:creationId xmlns:a16="http://schemas.microsoft.com/office/drawing/2014/main" id="{BA58F82E-C160-462B-BBB7-642AC0D7D50F}"/>
                </a:ext>
              </a:extLst>
            </p:cNvPr>
            <p:cNvSpPr/>
            <p:nvPr/>
          </p:nvSpPr>
          <p:spPr>
            <a:xfrm>
              <a:off x="2368461" y="1388997"/>
              <a:ext cx="6998772" cy="48122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116" extrusionOk="0">
                  <a:moveTo>
                    <a:pt x="0" y="7130"/>
                  </a:moveTo>
                  <a:cubicBezTo>
                    <a:pt x="0" y="12861"/>
                    <a:pt x="8015" y="19116"/>
                    <a:pt x="12433" y="19116"/>
                  </a:cubicBezTo>
                  <a:cubicBezTo>
                    <a:pt x="16851" y="19116"/>
                    <a:pt x="21600" y="12861"/>
                    <a:pt x="21600" y="7130"/>
                  </a:cubicBezTo>
                  <a:cubicBezTo>
                    <a:pt x="21600" y="1399"/>
                    <a:pt x="19736" y="-2484"/>
                    <a:pt x="13206" y="1861"/>
                  </a:cubicBezTo>
                  <a:cubicBezTo>
                    <a:pt x="9285" y="4482"/>
                    <a:pt x="0" y="1399"/>
                    <a:pt x="0" y="7130"/>
                  </a:cubicBez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 w="12700">
              <a:miter lim="400000"/>
            </a:ln>
          </p:spPr>
          <p:txBody>
            <a:bodyPr lIns="28575" tIns="28575" rIns="28575" bIns="28575" anchor="ctr"/>
            <a:lstStyle/>
            <a:p>
              <a:pPr algn="ctr" defTabSz="342900" hangingPunct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25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sym typeface="Gill Sans"/>
              </a:endParaRPr>
            </a:p>
          </p:txBody>
        </p:sp>
        <p:sp>
          <p:nvSpPr>
            <p:cNvPr id="85" name="Figure">
              <a:extLst>
                <a:ext uri="{FF2B5EF4-FFF2-40B4-BE49-F238E27FC236}">
                  <a16:creationId xmlns:a16="http://schemas.microsoft.com/office/drawing/2014/main" id="{ABEDD0FE-E08A-4B7C-B66D-ADB07A3EB8BF}"/>
                </a:ext>
              </a:extLst>
            </p:cNvPr>
            <p:cNvSpPr/>
            <p:nvPr/>
          </p:nvSpPr>
          <p:spPr>
            <a:xfrm>
              <a:off x="6730112" y="114053"/>
              <a:ext cx="1313884" cy="11862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415" h="19060" extrusionOk="0">
                  <a:moveTo>
                    <a:pt x="1251" y="17706"/>
                  </a:moveTo>
                  <a:cubicBezTo>
                    <a:pt x="3633" y="20258"/>
                    <a:pt x="13007" y="19180"/>
                    <a:pt x="16737" y="14651"/>
                  </a:cubicBezTo>
                  <a:cubicBezTo>
                    <a:pt x="20468" y="10087"/>
                    <a:pt x="17145" y="3797"/>
                    <a:pt x="14794" y="1210"/>
                  </a:cubicBezTo>
                  <a:cubicBezTo>
                    <a:pt x="12411" y="-1342"/>
                    <a:pt x="7458" y="275"/>
                    <a:pt x="3727" y="4804"/>
                  </a:cubicBezTo>
                  <a:cubicBezTo>
                    <a:pt x="-3" y="9368"/>
                    <a:pt x="-1132" y="15155"/>
                    <a:pt x="1251" y="17706"/>
                  </a:cubicBezTo>
                  <a:close/>
                </a:path>
              </a:pathLst>
            </a:custGeom>
            <a:solidFill>
              <a:schemeClr val="accent3"/>
            </a:solidFill>
            <a:ln w="12700">
              <a:miter lim="400000"/>
            </a:ln>
          </p:spPr>
          <p:txBody>
            <a:bodyPr lIns="28575" tIns="28575" rIns="28575" bIns="28575" anchor="ctr"/>
            <a:lstStyle/>
            <a:p>
              <a:pPr algn="ctr" defTabSz="342900" hangingPunct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25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sym typeface="Gill Sans"/>
              </a:endParaRPr>
            </a:p>
          </p:txBody>
        </p:sp>
        <p:sp>
          <p:nvSpPr>
            <p:cNvPr id="86" name="Figure">
              <a:extLst>
                <a:ext uri="{FF2B5EF4-FFF2-40B4-BE49-F238E27FC236}">
                  <a16:creationId xmlns:a16="http://schemas.microsoft.com/office/drawing/2014/main" id="{24A11C34-6DB9-4232-A289-BE3A2B125538}"/>
                </a:ext>
              </a:extLst>
            </p:cNvPr>
            <p:cNvSpPr/>
            <p:nvPr/>
          </p:nvSpPr>
          <p:spPr>
            <a:xfrm>
              <a:off x="1921112" y="4207292"/>
              <a:ext cx="875650" cy="8921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088" h="18770" extrusionOk="0">
                  <a:moveTo>
                    <a:pt x="18567" y="15982"/>
                  </a:moveTo>
                  <a:cubicBezTo>
                    <a:pt x="20371" y="12782"/>
                    <a:pt x="17299" y="3276"/>
                    <a:pt x="12326" y="688"/>
                  </a:cubicBezTo>
                  <a:cubicBezTo>
                    <a:pt x="7352" y="-1900"/>
                    <a:pt x="2379" y="3418"/>
                    <a:pt x="575" y="6665"/>
                  </a:cubicBezTo>
                  <a:cubicBezTo>
                    <a:pt x="-1229" y="9865"/>
                    <a:pt x="1355" y="14571"/>
                    <a:pt x="6329" y="17159"/>
                  </a:cubicBezTo>
                  <a:cubicBezTo>
                    <a:pt x="11253" y="19700"/>
                    <a:pt x="16763" y="19182"/>
                    <a:pt x="18567" y="15982"/>
                  </a:cubicBezTo>
                  <a:close/>
                </a:path>
              </a:pathLst>
            </a:custGeom>
            <a:solidFill>
              <a:schemeClr val="accent3"/>
            </a:solidFill>
            <a:ln w="12700">
              <a:miter lim="400000"/>
            </a:ln>
          </p:spPr>
          <p:txBody>
            <a:bodyPr lIns="28575" tIns="28575" rIns="28575" bIns="28575" anchor="ctr"/>
            <a:lstStyle/>
            <a:p>
              <a:pPr algn="ctr" defTabSz="342900" hangingPunct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25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sym typeface="Gill Sans"/>
              </a:endParaRPr>
            </a:p>
          </p:txBody>
        </p:sp>
        <p:sp>
          <p:nvSpPr>
            <p:cNvPr id="87" name="Figure">
              <a:extLst>
                <a:ext uri="{FF2B5EF4-FFF2-40B4-BE49-F238E27FC236}">
                  <a16:creationId xmlns:a16="http://schemas.microsoft.com/office/drawing/2014/main" id="{03855C26-EB65-4036-A71B-84DABC4BE798}"/>
                </a:ext>
              </a:extLst>
            </p:cNvPr>
            <p:cNvSpPr/>
            <p:nvPr/>
          </p:nvSpPr>
          <p:spPr>
            <a:xfrm>
              <a:off x="8765547" y="1031118"/>
              <a:ext cx="604493" cy="5757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202" h="18783" extrusionOk="0">
                  <a:moveTo>
                    <a:pt x="402" y="2508"/>
                  </a:moveTo>
                  <a:cubicBezTo>
                    <a:pt x="-1232" y="5646"/>
                    <a:pt x="2321" y="15132"/>
                    <a:pt x="7365" y="17978"/>
                  </a:cubicBezTo>
                  <a:cubicBezTo>
                    <a:pt x="12410" y="20751"/>
                    <a:pt x="17100" y="15716"/>
                    <a:pt x="18734" y="12651"/>
                  </a:cubicBezTo>
                  <a:cubicBezTo>
                    <a:pt x="20368" y="9513"/>
                    <a:pt x="17597" y="4770"/>
                    <a:pt x="12481" y="1997"/>
                  </a:cubicBezTo>
                  <a:cubicBezTo>
                    <a:pt x="7436" y="-849"/>
                    <a:pt x="2036" y="-630"/>
                    <a:pt x="402" y="2508"/>
                  </a:cubicBezTo>
                  <a:close/>
                </a:path>
              </a:pathLst>
            </a:custGeom>
            <a:solidFill>
              <a:schemeClr val="accent2"/>
            </a:solidFill>
            <a:ln w="12700">
              <a:miter lim="400000"/>
            </a:ln>
          </p:spPr>
          <p:txBody>
            <a:bodyPr lIns="28575" tIns="28575" rIns="28575" bIns="28575" anchor="ctr"/>
            <a:lstStyle/>
            <a:p>
              <a:pPr algn="ctr" defTabSz="342900" hangingPunct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25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sym typeface="Gill Sans"/>
              </a:endParaRPr>
            </a:p>
          </p:txBody>
        </p:sp>
      </p:grpSp>
      <p:grpSp>
        <p:nvGrpSpPr>
          <p:cNvPr id="88" name="Group 65">
            <a:extLst>
              <a:ext uri="{FF2B5EF4-FFF2-40B4-BE49-F238E27FC236}">
                <a16:creationId xmlns:a16="http://schemas.microsoft.com/office/drawing/2014/main" id="{40BAA6D8-B796-481D-93DA-D9C4B2649012}"/>
              </a:ext>
            </a:extLst>
          </p:cNvPr>
          <p:cNvGrpSpPr/>
          <p:nvPr/>
        </p:nvGrpSpPr>
        <p:grpSpPr>
          <a:xfrm>
            <a:off x="5475874" y="3502994"/>
            <a:ext cx="3391593" cy="2298469"/>
            <a:chOff x="1921112" y="114053"/>
            <a:chExt cx="8110307" cy="6629895"/>
          </a:xfrm>
        </p:grpSpPr>
        <p:sp>
          <p:nvSpPr>
            <p:cNvPr id="89" name="Figure">
              <a:extLst>
                <a:ext uri="{FF2B5EF4-FFF2-40B4-BE49-F238E27FC236}">
                  <a16:creationId xmlns:a16="http://schemas.microsoft.com/office/drawing/2014/main" id="{875F93C1-8ECF-4D5C-BAC6-9DE09CE2704E}"/>
                </a:ext>
              </a:extLst>
            </p:cNvPr>
            <p:cNvSpPr/>
            <p:nvPr/>
          </p:nvSpPr>
          <p:spPr>
            <a:xfrm>
              <a:off x="3867079" y="785076"/>
              <a:ext cx="4801950" cy="59588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93" h="20744" extrusionOk="0">
                  <a:moveTo>
                    <a:pt x="50" y="8912"/>
                  </a:moveTo>
                  <a:cubicBezTo>
                    <a:pt x="599" y="13351"/>
                    <a:pt x="9033" y="21184"/>
                    <a:pt x="14691" y="20725"/>
                  </a:cubicBezTo>
                  <a:cubicBezTo>
                    <a:pt x="20349" y="20265"/>
                    <a:pt x="21091" y="11684"/>
                    <a:pt x="20542" y="7246"/>
                  </a:cubicBezTo>
                  <a:cubicBezTo>
                    <a:pt x="19992" y="2808"/>
                    <a:pt x="14951" y="-416"/>
                    <a:pt x="9293" y="43"/>
                  </a:cubicBezTo>
                  <a:cubicBezTo>
                    <a:pt x="3636" y="503"/>
                    <a:pt x="-509" y="4474"/>
                    <a:pt x="50" y="8912"/>
                  </a:cubicBezTo>
                  <a:close/>
                </a:path>
              </a:pathLst>
            </a:custGeom>
            <a:solidFill>
              <a:schemeClr val="accent6"/>
            </a:solidFill>
            <a:ln w="12700">
              <a:miter lim="400000"/>
            </a:ln>
          </p:spPr>
          <p:txBody>
            <a:bodyPr lIns="28575" tIns="28575" rIns="28575" bIns="28575" anchor="ctr"/>
            <a:lstStyle/>
            <a:p>
              <a:pPr algn="ctr" defTabSz="342900" hangingPunct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25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sym typeface="Gill Sans"/>
              </a:endParaRPr>
            </a:p>
          </p:txBody>
        </p:sp>
        <p:sp>
          <p:nvSpPr>
            <p:cNvPr id="90" name="Figure">
              <a:extLst>
                <a:ext uri="{FF2B5EF4-FFF2-40B4-BE49-F238E27FC236}">
                  <a16:creationId xmlns:a16="http://schemas.microsoft.com/office/drawing/2014/main" id="{9EC00333-ED73-41E4-9DCB-9015CE6CF947}"/>
                </a:ext>
              </a:extLst>
            </p:cNvPr>
            <p:cNvSpPr/>
            <p:nvPr/>
          </p:nvSpPr>
          <p:spPr>
            <a:xfrm>
              <a:off x="2927648" y="1746876"/>
              <a:ext cx="7103771" cy="48296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589" h="18693" extrusionOk="0">
                  <a:moveTo>
                    <a:pt x="245" y="15021"/>
                  </a:moveTo>
                  <a:cubicBezTo>
                    <a:pt x="1306" y="18233"/>
                    <a:pt x="6123" y="19289"/>
                    <a:pt x="10101" y="18380"/>
                  </a:cubicBezTo>
                  <a:cubicBezTo>
                    <a:pt x="14080" y="17471"/>
                    <a:pt x="20377" y="13324"/>
                    <a:pt x="19507" y="5836"/>
                  </a:cubicBezTo>
                  <a:cubicBezTo>
                    <a:pt x="19168" y="2918"/>
                    <a:pt x="16966" y="-2311"/>
                    <a:pt x="8751" y="1135"/>
                  </a:cubicBezTo>
                  <a:cubicBezTo>
                    <a:pt x="4192" y="3048"/>
                    <a:pt x="-1223" y="10588"/>
                    <a:pt x="245" y="15021"/>
                  </a:cubicBezTo>
                  <a:close/>
                </a:path>
              </a:pathLst>
            </a:custGeom>
            <a:solidFill>
              <a:srgbClr val="8DB1C4">
                <a:alpha val="80000"/>
              </a:srgbClr>
            </a:solidFill>
            <a:ln w="12700">
              <a:miter lim="400000"/>
            </a:ln>
          </p:spPr>
          <p:txBody>
            <a:bodyPr lIns="28575" tIns="28575" rIns="28575" bIns="28575" anchor="ctr"/>
            <a:lstStyle/>
            <a:p>
              <a:pPr algn="ctr" defTabSz="342900" hangingPunct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25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sym typeface="Gill Sans"/>
              </a:endParaRPr>
            </a:p>
          </p:txBody>
        </p:sp>
        <p:sp>
          <p:nvSpPr>
            <p:cNvPr id="91" name="Figure">
              <a:extLst>
                <a:ext uri="{FF2B5EF4-FFF2-40B4-BE49-F238E27FC236}">
                  <a16:creationId xmlns:a16="http://schemas.microsoft.com/office/drawing/2014/main" id="{EC925CCD-7CB9-4151-8189-DEBD78133D55}"/>
                </a:ext>
              </a:extLst>
            </p:cNvPr>
            <p:cNvSpPr/>
            <p:nvPr/>
          </p:nvSpPr>
          <p:spPr>
            <a:xfrm>
              <a:off x="2368461" y="1388997"/>
              <a:ext cx="6998772" cy="48122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116" extrusionOk="0">
                  <a:moveTo>
                    <a:pt x="0" y="7130"/>
                  </a:moveTo>
                  <a:cubicBezTo>
                    <a:pt x="0" y="12861"/>
                    <a:pt x="8015" y="19116"/>
                    <a:pt x="12433" y="19116"/>
                  </a:cubicBezTo>
                  <a:cubicBezTo>
                    <a:pt x="16851" y="19116"/>
                    <a:pt x="21600" y="12861"/>
                    <a:pt x="21600" y="7130"/>
                  </a:cubicBezTo>
                  <a:cubicBezTo>
                    <a:pt x="21600" y="1399"/>
                    <a:pt x="19736" y="-2484"/>
                    <a:pt x="13206" y="1861"/>
                  </a:cubicBezTo>
                  <a:cubicBezTo>
                    <a:pt x="9285" y="4482"/>
                    <a:pt x="0" y="1399"/>
                    <a:pt x="0" y="7130"/>
                  </a:cubicBez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 w="12700">
              <a:miter lim="400000"/>
            </a:ln>
          </p:spPr>
          <p:txBody>
            <a:bodyPr lIns="28575" tIns="28575" rIns="28575" bIns="28575" anchor="ctr"/>
            <a:lstStyle/>
            <a:p>
              <a:pPr algn="ctr" defTabSz="342900" hangingPunct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25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sym typeface="Gill Sans"/>
              </a:endParaRPr>
            </a:p>
          </p:txBody>
        </p:sp>
        <p:sp>
          <p:nvSpPr>
            <p:cNvPr id="92" name="Figure">
              <a:extLst>
                <a:ext uri="{FF2B5EF4-FFF2-40B4-BE49-F238E27FC236}">
                  <a16:creationId xmlns:a16="http://schemas.microsoft.com/office/drawing/2014/main" id="{A3514857-C1F4-4C00-B9E6-5043ECA7E12B}"/>
                </a:ext>
              </a:extLst>
            </p:cNvPr>
            <p:cNvSpPr/>
            <p:nvPr/>
          </p:nvSpPr>
          <p:spPr>
            <a:xfrm>
              <a:off x="6730112" y="114053"/>
              <a:ext cx="1313884" cy="11862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415" h="19060" extrusionOk="0">
                  <a:moveTo>
                    <a:pt x="1251" y="17706"/>
                  </a:moveTo>
                  <a:cubicBezTo>
                    <a:pt x="3633" y="20258"/>
                    <a:pt x="13007" y="19180"/>
                    <a:pt x="16737" y="14651"/>
                  </a:cubicBezTo>
                  <a:cubicBezTo>
                    <a:pt x="20468" y="10087"/>
                    <a:pt x="17145" y="3797"/>
                    <a:pt x="14794" y="1210"/>
                  </a:cubicBezTo>
                  <a:cubicBezTo>
                    <a:pt x="12411" y="-1342"/>
                    <a:pt x="7458" y="275"/>
                    <a:pt x="3727" y="4804"/>
                  </a:cubicBezTo>
                  <a:cubicBezTo>
                    <a:pt x="-3" y="9368"/>
                    <a:pt x="-1132" y="15155"/>
                    <a:pt x="1251" y="17706"/>
                  </a:cubicBezTo>
                  <a:close/>
                </a:path>
              </a:pathLst>
            </a:custGeom>
            <a:solidFill>
              <a:schemeClr val="accent3"/>
            </a:solidFill>
            <a:ln w="12700">
              <a:miter lim="400000"/>
            </a:ln>
          </p:spPr>
          <p:txBody>
            <a:bodyPr lIns="28575" tIns="28575" rIns="28575" bIns="28575" anchor="ctr"/>
            <a:lstStyle/>
            <a:p>
              <a:pPr algn="ctr" defTabSz="342900" hangingPunct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25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sym typeface="Gill Sans"/>
              </a:endParaRPr>
            </a:p>
          </p:txBody>
        </p:sp>
        <p:sp>
          <p:nvSpPr>
            <p:cNvPr id="93" name="Figure">
              <a:extLst>
                <a:ext uri="{FF2B5EF4-FFF2-40B4-BE49-F238E27FC236}">
                  <a16:creationId xmlns:a16="http://schemas.microsoft.com/office/drawing/2014/main" id="{859E05FF-8962-4B70-8803-4CD0067CB1FE}"/>
                </a:ext>
              </a:extLst>
            </p:cNvPr>
            <p:cNvSpPr/>
            <p:nvPr/>
          </p:nvSpPr>
          <p:spPr>
            <a:xfrm>
              <a:off x="1921112" y="4207292"/>
              <a:ext cx="875650" cy="8921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088" h="18770" extrusionOk="0">
                  <a:moveTo>
                    <a:pt x="18567" y="15982"/>
                  </a:moveTo>
                  <a:cubicBezTo>
                    <a:pt x="20371" y="12782"/>
                    <a:pt x="17299" y="3276"/>
                    <a:pt x="12326" y="688"/>
                  </a:cubicBezTo>
                  <a:cubicBezTo>
                    <a:pt x="7352" y="-1900"/>
                    <a:pt x="2379" y="3418"/>
                    <a:pt x="575" y="6665"/>
                  </a:cubicBezTo>
                  <a:cubicBezTo>
                    <a:pt x="-1229" y="9865"/>
                    <a:pt x="1355" y="14571"/>
                    <a:pt x="6329" y="17159"/>
                  </a:cubicBezTo>
                  <a:cubicBezTo>
                    <a:pt x="11253" y="19700"/>
                    <a:pt x="16763" y="19182"/>
                    <a:pt x="18567" y="15982"/>
                  </a:cubicBezTo>
                  <a:close/>
                </a:path>
              </a:pathLst>
            </a:custGeom>
            <a:solidFill>
              <a:schemeClr val="accent3"/>
            </a:solidFill>
            <a:ln w="12700">
              <a:miter lim="400000"/>
            </a:ln>
          </p:spPr>
          <p:txBody>
            <a:bodyPr lIns="28575" tIns="28575" rIns="28575" bIns="28575" anchor="ctr"/>
            <a:lstStyle/>
            <a:p>
              <a:pPr algn="ctr" defTabSz="342900" hangingPunct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25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sym typeface="Gill Sans"/>
              </a:endParaRPr>
            </a:p>
          </p:txBody>
        </p:sp>
        <p:sp>
          <p:nvSpPr>
            <p:cNvPr id="94" name="Figure">
              <a:extLst>
                <a:ext uri="{FF2B5EF4-FFF2-40B4-BE49-F238E27FC236}">
                  <a16:creationId xmlns:a16="http://schemas.microsoft.com/office/drawing/2014/main" id="{ED4E099B-1681-4A44-A355-ADF498AD9DC7}"/>
                </a:ext>
              </a:extLst>
            </p:cNvPr>
            <p:cNvSpPr/>
            <p:nvPr/>
          </p:nvSpPr>
          <p:spPr>
            <a:xfrm>
              <a:off x="8765547" y="1031118"/>
              <a:ext cx="604493" cy="5757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202" h="18783" extrusionOk="0">
                  <a:moveTo>
                    <a:pt x="402" y="2508"/>
                  </a:moveTo>
                  <a:cubicBezTo>
                    <a:pt x="-1232" y="5646"/>
                    <a:pt x="2321" y="15132"/>
                    <a:pt x="7365" y="17978"/>
                  </a:cubicBezTo>
                  <a:cubicBezTo>
                    <a:pt x="12410" y="20751"/>
                    <a:pt x="17100" y="15716"/>
                    <a:pt x="18734" y="12651"/>
                  </a:cubicBezTo>
                  <a:cubicBezTo>
                    <a:pt x="20368" y="9513"/>
                    <a:pt x="17597" y="4770"/>
                    <a:pt x="12481" y="1997"/>
                  </a:cubicBezTo>
                  <a:cubicBezTo>
                    <a:pt x="7436" y="-849"/>
                    <a:pt x="2036" y="-630"/>
                    <a:pt x="402" y="2508"/>
                  </a:cubicBezTo>
                  <a:close/>
                </a:path>
              </a:pathLst>
            </a:custGeom>
            <a:solidFill>
              <a:schemeClr val="accent2"/>
            </a:solidFill>
            <a:ln w="12700">
              <a:miter lim="400000"/>
            </a:ln>
          </p:spPr>
          <p:txBody>
            <a:bodyPr lIns="28575" tIns="28575" rIns="28575" bIns="28575" anchor="ctr"/>
            <a:lstStyle/>
            <a:p>
              <a:pPr algn="ctr" defTabSz="342900" hangingPunct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25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sym typeface="Gill Sans"/>
              </a:endParaRPr>
            </a:p>
          </p:txBody>
        </p:sp>
      </p:grpSp>
      <p:grpSp>
        <p:nvGrpSpPr>
          <p:cNvPr id="109" name="Group 65">
            <a:extLst>
              <a:ext uri="{FF2B5EF4-FFF2-40B4-BE49-F238E27FC236}">
                <a16:creationId xmlns:a16="http://schemas.microsoft.com/office/drawing/2014/main" id="{51C54B97-7E19-4203-AC7A-8646A364BCAF}"/>
              </a:ext>
            </a:extLst>
          </p:cNvPr>
          <p:cNvGrpSpPr/>
          <p:nvPr/>
        </p:nvGrpSpPr>
        <p:grpSpPr>
          <a:xfrm>
            <a:off x="5493884" y="3504266"/>
            <a:ext cx="3391593" cy="2298469"/>
            <a:chOff x="1921112" y="114053"/>
            <a:chExt cx="8110307" cy="6629895"/>
          </a:xfrm>
        </p:grpSpPr>
        <p:sp>
          <p:nvSpPr>
            <p:cNvPr id="110" name="Figure">
              <a:extLst>
                <a:ext uri="{FF2B5EF4-FFF2-40B4-BE49-F238E27FC236}">
                  <a16:creationId xmlns:a16="http://schemas.microsoft.com/office/drawing/2014/main" id="{2B15C698-62F5-4D9B-B0DA-62B6D675EFB2}"/>
                </a:ext>
              </a:extLst>
            </p:cNvPr>
            <p:cNvSpPr/>
            <p:nvPr/>
          </p:nvSpPr>
          <p:spPr>
            <a:xfrm>
              <a:off x="3867079" y="785076"/>
              <a:ext cx="4801950" cy="59588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93" h="20744" extrusionOk="0">
                  <a:moveTo>
                    <a:pt x="50" y="8912"/>
                  </a:moveTo>
                  <a:cubicBezTo>
                    <a:pt x="599" y="13351"/>
                    <a:pt x="9033" y="21184"/>
                    <a:pt x="14691" y="20725"/>
                  </a:cubicBezTo>
                  <a:cubicBezTo>
                    <a:pt x="20349" y="20265"/>
                    <a:pt x="21091" y="11684"/>
                    <a:pt x="20542" y="7246"/>
                  </a:cubicBezTo>
                  <a:cubicBezTo>
                    <a:pt x="19992" y="2808"/>
                    <a:pt x="14951" y="-416"/>
                    <a:pt x="9293" y="43"/>
                  </a:cubicBezTo>
                  <a:cubicBezTo>
                    <a:pt x="3636" y="503"/>
                    <a:pt x="-509" y="4474"/>
                    <a:pt x="50" y="8912"/>
                  </a:cubicBezTo>
                  <a:close/>
                </a:path>
              </a:pathLst>
            </a:custGeom>
            <a:solidFill>
              <a:schemeClr val="accent6"/>
            </a:solidFill>
            <a:ln w="12700">
              <a:miter lim="400000"/>
            </a:ln>
          </p:spPr>
          <p:txBody>
            <a:bodyPr lIns="28575" tIns="28575" rIns="28575" bIns="28575" anchor="ctr"/>
            <a:lstStyle/>
            <a:p>
              <a:pPr algn="ctr" defTabSz="342900" hangingPunct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25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sym typeface="Gill Sans"/>
              </a:endParaRPr>
            </a:p>
          </p:txBody>
        </p:sp>
        <p:sp>
          <p:nvSpPr>
            <p:cNvPr id="111" name="Figure">
              <a:extLst>
                <a:ext uri="{FF2B5EF4-FFF2-40B4-BE49-F238E27FC236}">
                  <a16:creationId xmlns:a16="http://schemas.microsoft.com/office/drawing/2014/main" id="{0231FC66-F7A2-4BF6-8AA0-722922C9B2BC}"/>
                </a:ext>
              </a:extLst>
            </p:cNvPr>
            <p:cNvSpPr/>
            <p:nvPr/>
          </p:nvSpPr>
          <p:spPr>
            <a:xfrm>
              <a:off x="2927648" y="1746876"/>
              <a:ext cx="7103771" cy="48296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589" h="18693" extrusionOk="0">
                  <a:moveTo>
                    <a:pt x="245" y="15021"/>
                  </a:moveTo>
                  <a:cubicBezTo>
                    <a:pt x="1306" y="18233"/>
                    <a:pt x="6123" y="19289"/>
                    <a:pt x="10101" y="18380"/>
                  </a:cubicBezTo>
                  <a:cubicBezTo>
                    <a:pt x="14080" y="17471"/>
                    <a:pt x="20377" y="13324"/>
                    <a:pt x="19507" y="5836"/>
                  </a:cubicBezTo>
                  <a:cubicBezTo>
                    <a:pt x="19168" y="2918"/>
                    <a:pt x="16966" y="-2311"/>
                    <a:pt x="8751" y="1135"/>
                  </a:cubicBezTo>
                  <a:cubicBezTo>
                    <a:pt x="4192" y="3048"/>
                    <a:pt x="-1223" y="10588"/>
                    <a:pt x="245" y="15021"/>
                  </a:cubicBezTo>
                  <a:close/>
                </a:path>
              </a:pathLst>
            </a:custGeom>
            <a:solidFill>
              <a:srgbClr val="8DB1C4">
                <a:alpha val="80000"/>
              </a:srgbClr>
            </a:solidFill>
            <a:ln w="12700">
              <a:miter lim="400000"/>
            </a:ln>
          </p:spPr>
          <p:txBody>
            <a:bodyPr lIns="28575" tIns="28575" rIns="28575" bIns="28575" anchor="ctr"/>
            <a:lstStyle/>
            <a:p>
              <a:pPr algn="ctr" defTabSz="342900" hangingPunct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25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sym typeface="Gill Sans"/>
              </a:endParaRPr>
            </a:p>
          </p:txBody>
        </p:sp>
        <p:sp>
          <p:nvSpPr>
            <p:cNvPr id="112" name="Figure">
              <a:extLst>
                <a:ext uri="{FF2B5EF4-FFF2-40B4-BE49-F238E27FC236}">
                  <a16:creationId xmlns:a16="http://schemas.microsoft.com/office/drawing/2014/main" id="{B3679BAA-3B2C-4A13-8665-7389AE158756}"/>
                </a:ext>
              </a:extLst>
            </p:cNvPr>
            <p:cNvSpPr/>
            <p:nvPr/>
          </p:nvSpPr>
          <p:spPr>
            <a:xfrm>
              <a:off x="2368461" y="1388997"/>
              <a:ext cx="6998772" cy="48122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116" extrusionOk="0">
                  <a:moveTo>
                    <a:pt x="0" y="7130"/>
                  </a:moveTo>
                  <a:cubicBezTo>
                    <a:pt x="0" y="12861"/>
                    <a:pt x="8015" y="19116"/>
                    <a:pt x="12433" y="19116"/>
                  </a:cubicBezTo>
                  <a:cubicBezTo>
                    <a:pt x="16851" y="19116"/>
                    <a:pt x="21600" y="12861"/>
                    <a:pt x="21600" y="7130"/>
                  </a:cubicBezTo>
                  <a:cubicBezTo>
                    <a:pt x="21600" y="1399"/>
                    <a:pt x="19736" y="-2484"/>
                    <a:pt x="13206" y="1861"/>
                  </a:cubicBezTo>
                  <a:cubicBezTo>
                    <a:pt x="9285" y="4482"/>
                    <a:pt x="0" y="1399"/>
                    <a:pt x="0" y="7130"/>
                  </a:cubicBez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 w="12700">
              <a:miter lim="400000"/>
            </a:ln>
          </p:spPr>
          <p:txBody>
            <a:bodyPr lIns="28575" tIns="28575" rIns="28575" bIns="28575" anchor="ctr"/>
            <a:lstStyle/>
            <a:p>
              <a:pPr algn="ctr" defTabSz="342900" hangingPunct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25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sym typeface="Gill Sans"/>
              </a:endParaRPr>
            </a:p>
          </p:txBody>
        </p:sp>
        <p:sp>
          <p:nvSpPr>
            <p:cNvPr id="113" name="Figure">
              <a:extLst>
                <a:ext uri="{FF2B5EF4-FFF2-40B4-BE49-F238E27FC236}">
                  <a16:creationId xmlns:a16="http://schemas.microsoft.com/office/drawing/2014/main" id="{05BA9F66-836A-4977-ABC9-C446290D264E}"/>
                </a:ext>
              </a:extLst>
            </p:cNvPr>
            <p:cNvSpPr/>
            <p:nvPr/>
          </p:nvSpPr>
          <p:spPr>
            <a:xfrm>
              <a:off x="6730112" y="114053"/>
              <a:ext cx="1313884" cy="11862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415" h="19060" extrusionOk="0">
                  <a:moveTo>
                    <a:pt x="1251" y="17706"/>
                  </a:moveTo>
                  <a:cubicBezTo>
                    <a:pt x="3633" y="20258"/>
                    <a:pt x="13007" y="19180"/>
                    <a:pt x="16737" y="14651"/>
                  </a:cubicBezTo>
                  <a:cubicBezTo>
                    <a:pt x="20468" y="10087"/>
                    <a:pt x="17145" y="3797"/>
                    <a:pt x="14794" y="1210"/>
                  </a:cubicBezTo>
                  <a:cubicBezTo>
                    <a:pt x="12411" y="-1342"/>
                    <a:pt x="7458" y="275"/>
                    <a:pt x="3727" y="4804"/>
                  </a:cubicBezTo>
                  <a:cubicBezTo>
                    <a:pt x="-3" y="9368"/>
                    <a:pt x="-1132" y="15155"/>
                    <a:pt x="1251" y="17706"/>
                  </a:cubicBezTo>
                  <a:close/>
                </a:path>
              </a:pathLst>
            </a:custGeom>
            <a:solidFill>
              <a:schemeClr val="accent3"/>
            </a:solidFill>
            <a:ln w="12700">
              <a:miter lim="400000"/>
            </a:ln>
          </p:spPr>
          <p:txBody>
            <a:bodyPr lIns="28575" tIns="28575" rIns="28575" bIns="28575" anchor="ctr"/>
            <a:lstStyle/>
            <a:p>
              <a:pPr algn="ctr" defTabSz="342900" hangingPunct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25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sym typeface="Gill Sans"/>
              </a:endParaRPr>
            </a:p>
          </p:txBody>
        </p:sp>
        <p:sp>
          <p:nvSpPr>
            <p:cNvPr id="114" name="Figure">
              <a:extLst>
                <a:ext uri="{FF2B5EF4-FFF2-40B4-BE49-F238E27FC236}">
                  <a16:creationId xmlns:a16="http://schemas.microsoft.com/office/drawing/2014/main" id="{FA9A15BA-85E4-494E-8CDE-20D291B74E48}"/>
                </a:ext>
              </a:extLst>
            </p:cNvPr>
            <p:cNvSpPr/>
            <p:nvPr/>
          </p:nvSpPr>
          <p:spPr>
            <a:xfrm>
              <a:off x="1921112" y="4207292"/>
              <a:ext cx="875650" cy="8921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088" h="18770" extrusionOk="0">
                  <a:moveTo>
                    <a:pt x="18567" y="15982"/>
                  </a:moveTo>
                  <a:cubicBezTo>
                    <a:pt x="20371" y="12782"/>
                    <a:pt x="17299" y="3276"/>
                    <a:pt x="12326" y="688"/>
                  </a:cubicBezTo>
                  <a:cubicBezTo>
                    <a:pt x="7352" y="-1900"/>
                    <a:pt x="2379" y="3418"/>
                    <a:pt x="575" y="6665"/>
                  </a:cubicBezTo>
                  <a:cubicBezTo>
                    <a:pt x="-1229" y="9865"/>
                    <a:pt x="1355" y="14571"/>
                    <a:pt x="6329" y="17159"/>
                  </a:cubicBezTo>
                  <a:cubicBezTo>
                    <a:pt x="11253" y="19700"/>
                    <a:pt x="16763" y="19182"/>
                    <a:pt x="18567" y="15982"/>
                  </a:cubicBezTo>
                  <a:close/>
                </a:path>
              </a:pathLst>
            </a:custGeom>
            <a:solidFill>
              <a:schemeClr val="accent3"/>
            </a:solidFill>
            <a:ln w="12700">
              <a:miter lim="400000"/>
            </a:ln>
          </p:spPr>
          <p:txBody>
            <a:bodyPr lIns="28575" tIns="28575" rIns="28575" bIns="28575" anchor="ctr"/>
            <a:lstStyle/>
            <a:p>
              <a:pPr algn="ctr" defTabSz="342900" hangingPunct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25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sym typeface="Gill Sans"/>
              </a:endParaRPr>
            </a:p>
          </p:txBody>
        </p:sp>
        <p:sp>
          <p:nvSpPr>
            <p:cNvPr id="115" name="Figure">
              <a:extLst>
                <a:ext uri="{FF2B5EF4-FFF2-40B4-BE49-F238E27FC236}">
                  <a16:creationId xmlns:a16="http://schemas.microsoft.com/office/drawing/2014/main" id="{35861279-AFC8-48DE-A78D-78BC5D10D896}"/>
                </a:ext>
              </a:extLst>
            </p:cNvPr>
            <p:cNvSpPr/>
            <p:nvPr/>
          </p:nvSpPr>
          <p:spPr>
            <a:xfrm>
              <a:off x="8765547" y="1031118"/>
              <a:ext cx="604493" cy="5757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202" h="18783" extrusionOk="0">
                  <a:moveTo>
                    <a:pt x="402" y="2508"/>
                  </a:moveTo>
                  <a:cubicBezTo>
                    <a:pt x="-1232" y="5646"/>
                    <a:pt x="2321" y="15132"/>
                    <a:pt x="7365" y="17978"/>
                  </a:cubicBezTo>
                  <a:cubicBezTo>
                    <a:pt x="12410" y="20751"/>
                    <a:pt x="17100" y="15716"/>
                    <a:pt x="18734" y="12651"/>
                  </a:cubicBezTo>
                  <a:cubicBezTo>
                    <a:pt x="20368" y="9513"/>
                    <a:pt x="17597" y="4770"/>
                    <a:pt x="12481" y="1997"/>
                  </a:cubicBezTo>
                  <a:cubicBezTo>
                    <a:pt x="7436" y="-849"/>
                    <a:pt x="2036" y="-630"/>
                    <a:pt x="402" y="2508"/>
                  </a:cubicBezTo>
                  <a:close/>
                </a:path>
              </a:pathLst>
            </a:custGeom>
            <a:solidFill>
              <a:schemeClr val="accent2"/>
            </a:solidFill>
            <a:ln w="12700">
              <a:miter lim="400000"/>
            </a:ln>
          </p:spPr>
          <p:txBody>
            <a:bodyPr lIns="28575" tIns="28575" rIns="28575" bIns="28575" anchor="ctr"/>
            <a:lstStyle/>
            <a:p>
              <a:pPr algn="ctr" defTabSz="342900" hangingPunct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25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sym typeface="Gill Sans"/>
              </a:endParaRPr>
            </a:p>
          </p:txBody>
        </p:sp>
      </p:grpSp>
      <p:grpSp>
        <p:nvGrpSpPr>
          <p:cNvPr id="116" name="Group 65">
            <a:extLst>
              <a:ext uri="{FF2B5EF4-FFF2-40B4-BE49-F238E27FC236}">
                <a16:creationId xmlns:a16="http://schemas.microsoft.com/office/drawing/2014/main" id="{1061B437-C6A9-482B-9EFB-B921AACD053C}"/>
              </a:ext>
            </a:extLst>
          </p:cNvPr>
          <p:cNvGrpSpPr/>
          <p:nvPr/>
        </p:nvGrpSpPr>
        <p:grpSpPr>
          <a:xfrm>
            <a:off x="7947221" y="1421102"/>
            <a:ext cx="3391593" cy="2298469"/>
            <a:chOff x="1921112" y="114053"/>
            <a:chExt cx="8110307" cy="6629895"/>
          </a:xfrm>
        </p:grpSpPr>
        <p:sp>
          <p:nvSpPr>
            <p:cNvPr id="117" name="Figure">
              <a:extLst>
                <a:ext uri="{FF2B5EF4-FFF2-40B4-BE49-F238E27FC236}">
                  <a16:creationId xmlns:a16="http://schemas.microsoft.com/office/drawing/2014/main" id="{7E16EBF6-E0FB-4A29-9D67-E756403A70BE}"/>
                </a:ext>
              </a:extLst>
            </p:cNvPr>
            <p:cNvSpPr/>
            <p:nvPr/>
          </p:nvSpPr>
          <p:spPr>
            <a:xfrm>
              <a:off x="3867079" y="785076"/>
              <a:ext cx="4801950" cy="59588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93" h="20744" extrusionOk="0">
                  <a:moveTo>
                    <a:pt x="50" y="8912"/>
                  </a:moveTo>
                  <a:cubicBezTo>
                    <a:pt x="599" y="13351"/>
                    <a:pt x="9033" y="21184"/>
                    <a:pt x="14691" y="20725"/>
                  </a:cubicBezTo>
                  <a:cubicBezTo>
                    <a:pt x="20349" y="20265"/>
                    <a:pt x="21091" y="11684"/>
                    <a:pt x="20542" y="7246"/>
                  </a:cubicBezTo>
                  <a:cubicBezTo>
                    <a:pt x="19992" y="2808"/>
                    <a:pt x="14951" y="-416"/>
                    <a:pt x="9293" y="43"/>
                  </a:cubicBezTo>
                  <a:cubicBezTo>
                    <a:pt x="3636" y="503"/>
                    <a:pt x="-509" y="4474"/>
                    <a:pt x="50" y="8912"/>
                  </a:cubicBezTo>
                  <a:close/>
                </a:path>
              </a:pathLst>
            </a:custGeom>
            <a:solidFill>
              <a:schemeClr val="accent6"/>
            </a:solidFill>
            <a:ln w="12700">
              <a:miter lim="400000"/>
            </a:ln>
          </p:spPr>
          <p:txBody>
            <a:bodyPr lIns="28575" tIns="28575" rIns="28575" bIns="28575" anchor="ctr"/>
            <a:lstStyle/>
            <a:p>
              <a:pPr algn="ctr" defTabSz="342900" hangingPunct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25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sym typeface="Gill Sans"/>
              </a:endParaRPr>
            </a:p>
          </p:txBody>
        </p:sp>
        <p:sp>
          <p:nvSpPr>
            <p:cNvPr id="118" name="Figure">
              <a:extLst>
                <a:ext uri="{FF2B5EF4-FFF2-40B4-BE49-F238E27FC236}">
                  <a16:creationId xmlns:a16="http://schemas.microsoft.com/office/drawing/2014/main" id="{2E94B06B-D918-4C53-88C9-E90D4DB98CB9}"/>
                </a:ext>
              </a:extLst>
            </p:cNvPr>
            <p:cNvSpPr/>
            <p:nvPr/>
          </p:nvSpPr>
          <p:spPr>
            <a:xfrm>
              <a:off x="2927648" y="1746876"/>
              <a:ext cx="7103771" cy="48296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589" h="18693" extrusionOk="0">
                  <a:moveTo>
                    <a:pt x="245" y="15021"/>
                  </a:moveTo>
                  <a:cubicBezTo>
                    <a:pt x="1306" y="18233"/>
                    <a:pt x="6123" y="19289"/>
                    <a:pt x="10101" y="18380"/>
                  </a:cubicBezTo>
                  <a:cubicBezTo>
                    <a:pt x="14080" y="17471"/>
                    <a:pt x="20377" y="13324"/>
                    <a:pt x="19507" y="5836"/>
                  </a:cubicBezTo>
                  <a:cubicBezTo>
                    <a:pt x="19168" y="2918"/>
                    <a:pt x="16966" y="-2311"/>
                    <a:pt x="8751" y="1135"/>
                  </a:cubicBezTo>
                  <a:cubicBezTo>
                    <a:pt x="4192" y="3048"/>
                    <a:pt x="-1223" y="10588"/>
                    <a:pt x="245" y="15021"/>
                  </a:cubicBezTo>
                  <a:close/>
                </a:path>
              </a:pathLst>
            </a:custGeom>
            <a:solidFill>
              <a:srgbClr val="8DB1C4">
                <a:alpha val="80000"/>
              </a:srgbClr>
            </a:solidFill>
            <a:ln w="12700">
              <a:miter lim="400000"/>
            </a:ln>
          </p:spPr>
          <p:txBody>
            <a:bodyPr lIns="28575" tIns="28575" rIns="28575" bIns="28575" anchor="ctr"/>
            <a:lstStyle/>
            <a:p>
              <a:pPr algn="ctr" defTabSz="342900" hangingPunct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25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sym typeface="Gill Sans"/>
              </a:endParaRPr>
            </a:p>
          </p:txBody>
        </p:sp>
        <p:sp>
          <p:nvSpPr>
            <p:cNvPr id="119" name="Figure">
              <a:extLst>
                <a:ext uri="{FF2B5EF4-FFF2-40B4-BE49-F238E27FC236}">
                  <a16:creationId xmlns:a16="http://schemas.microsoft.com/office/drawing/2014/main" id="{1CC63B1C-2712-484A-856A-939CF035CC4A}"/>
                </a:ext>
              </a:extLst>
            </p:cNvPr>
            <p:cNvSpPr/>
            <p:nvPr/>
          </p:nvSpPr>
          <p:spPr>
            <a:xfrm>
              <a:off x="2368461" y="1388997"/>
              <a:ext cx="6998772" cy="48122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116" extrusionOk="0">
                  <a:moveTo>
                    <a:pt x="0" y="7130"/>
                  </a:moveTo>
                  <a:cubicBezTo>
                    <a:pt x="0" y="12861"/>
                    <a:pt x="8015" y="19116"/>
                    <a:pt x="12433" y="19116"/>
                  </a:cubicBezTo>
                  <a:cubicBezTo>
                    <a:pt x="16851" y="19116"/>
                    <a:pt x="21600" y="12861"/>
                    <a:pt x="21600" y="7130"/>
                  </a:cubicBezTo>
                  <a:cubicBezTo>
                    <a:pt x="21600" y="1399"/>
                    <a:pt x="19736" y="-2484"/>
                    <a:pt x="13206" y="1861"/>
                  </a:cubicBezTo>
                  <a:cubicBezTo>
                    <a:pt x="9285" y="4482"/>
                    <a:pt x="0" y="1399"/>
                    <a:pt x="0" y="7130"/>
                  </a:cubicBez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 w="12700">
              <a:miter lim="400000"/>
            </a:ln>
          </p:spPr>
          <p:txBody>
            <a:bodyPr lIns="28575" tIns="28575" rIns="28575" bIns="28575" anchor="ctr"/>
            <a:lstStyle/>
            <a:p>
              <a:pPr algn="ctr" defTabSz="342900" hangingPunct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25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sym typeface="Gill Sans"/>
              </a:endParaRPr>
            </a:p>
          </p:txBody>
        </p:sp>
        <p:sp>
          <p:nvSpPr>
            <p:cNvPr id="120" name="Figure">
              <a:extLst>
                <a:ext uri="{FF2B5EF4-FFF2-40B4-BE49-F238E27FC236}">
                  <a16:creationId xmlns:a16="http://schemas.microsoft.com/office/drawing/2014/main" id="{3CF6E832-5493-4194-9A6A-AD0B89C23D0A}"/>
                </a:ext>
              </a:extLst>
            </p:cNvPr>
            <p:cNvSpPr/>
            <p:nvPr/>
          </p:nvSpPr>
          <p:spPr>
            <a:xfrm>
              <a:off x="6730112" y="114053"/>
              <a:ext cx="1313884" cy="11862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415" h="19060" extrusionOk="0">
                  <a:moveTo>
                    <a:pt x="1251" y="17706"/>
                  </a:moveTo>
                  <a:cubicBezTo>
                    <a:pt x="3633" y="20258"/>
                    <a:pt x="13007" y="19180"/>
                    <a:pt x="16737" y="14651"/>
                  </a:cubicBezTo>
                  <a:cubicBezTo>
                    <a:pt x="20468" y="10087"/>
                    <a:pt x="17145" y="3797"/>
                    <a:pt x="14794" y="1210"/>
                  </a:cubicBezTo>
                  <a:cubicBezTo>
                    <a:pt x="12411" y="-1342"/>
                    <a:pt x="7458" y="275"/>
                    <a:pt x="3727" y="4804"/>
                  </a:cubicBezTo>
                  <a:cubicBezTo>
                    <a:pt x="-3" y="9368"/>
                    <a:pt x="-1132" y="15155"/>
                    <a:pt x="1251" y="17706"/>
                  </a:cubicBezTo>
                  <a:close/>
                </a:path>
              </a:pathLst>
            </a:custGeom>
            <a:solidFill>
              <a:schemeClr val="accent3"/>
            </a:solidFill>
            <a:ln w="12700">
              <a:miter lim="400000"/>
            </a:ln>
          </p:spPr>
          <p:txBody>
            <a:bodyPr lIns="28575" tIns="28575" rIns="28575" bIns="28575" anchor="ctr"/>
            <a:lstStyle/>
            <a:p>
              <a:pPr algn="ctr" defTabSz="342900" hangingPunct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25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sym typeface="Gill Sans"/>
              </a:endParaRPr>
            </a:p>
          </p:txBody>
        </p:sp>
        <p:sp>
          <p:nvSpPr>
            <p:cNvPr id="121" name="Figure">
              <a:extLst>
                <a:ext uri="{FF2B5EF4-FFF2-40B4-BE49-F238E27FC236}">
                  <a16:creationId xmlns:a16="http://schemas.microsoft.com/office/drawing/2014/main" id="{0C26B4F4-759E-4DB8-8B8A-713B87B07C20}"/>
                </a:ext>
              </a:extLst>
            </p:cNvPr>
            <p:cNvSpPr/>
            <p:nvPr/>
          </p:nvSpPr>
          <p:spPr>
            <a:xfrm>
              <a:off x="1921112" y="4207292"/>
              <a:ext cx="875650" cy="8921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088" h="18770" extrusionOk="0">
                  <a:moveTo>
                    <a:pt x="18567" y="15982"/>
                  </a:moveTo>
                  <a:cubicBezTo>
                    <a:pt x="20371" y="12782"/>
                    <a:pt x="17299" y="3276"/>
                    <a:pt x="12326" y="688"/>
                  </a:cubicBezTo>
                  <a:cubicBezTo>
                    <a:pt x="7352" y="-1900"/>
                    <a:pt x="2379" y="3418"/>
                    <a:pt x="575" y="6665"/>
                  </a:cubicBezTo>
                  <a:cubicBezTo>
                    <a:pt x="-1229" y="9865"/>
                    <a:pt x="1355" y="14571"/>
                    <a:pt x="6329" y="17159"/>
                  </a:cubicBezTo>
                  <a:cubicBezTo>
                    <a:pt x="11253" y="19700"/>
                    <a:pt x="16763" y="19182"/>
                    <a:pt x="18567" y="15982"/>
                  </a:cubicBezTo>
                  <a:close/>
                </a:path>
              </a:pathLst>
            </a:custGeom>
            <a:solidFill>
              <a:schemeClr val="accent3"/>
            </a:solidFill>
            <a:ln w="12700">
              <a:miter lim="400000"/>
            </a:ln>
          </p:spPr>
          <p:txBody>
            <a:bodyPr lIns="28575" tIns="28575" rIns="28575" bIns="28575" anchor="ctr"/>
            <a:lstStyle/>
            <a:p>
              <a:pPr algn="ctr" defTabSz="342900" hangingPunct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25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sym typeface="Gill Sans"/>
              </a:endParaRPr>
            </a:p>
          </p:txBody>
        </p:sp>
        <p:sp>
          <p:nvSpPr>
            <p:cNvPr id="122" name="Figure">
              <a:extLst>
                <a:ext uri="{FF2B5EF4-FFF2-40B4-BE49-F238E27FC236}">
                  <a16:creationId xmlns:a16="http://schemas.microsoft.com/office/drawing/2014/main" id="{13864058-FF16-48E4-AC55-C67653CE6A36}"/>
                </a:ext>
              </a:extLst>
            </p:cNvPr>
            <p:cNvSpPr/>
            <p:nvPr/>
          </p:nvSpPr>
          <p:spPr>
            <a:xfrm>
              <a:off x="8765547" y="1031118"/>
              <a:ext cx="604493" cy="5757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202" h="18783" extrusionOk="0">
                  <a:moveTo>
                    <a:pt x="402" y="2508"/>
                  </a:moveTo>
                  <a:cubicBezTo>
                    <a:pt x="-1232" y="5646"/>
                    <a:pt x="2321" y="15132"/>
                    <a:pt x="7365" y="17978"/>
                  </a:cubicBezTo>
                  <a:cubicBezTo>
                    <a:pt x="12410" y="20751"/>
                    <a:pt x="17100" y="15716"/>
                    <a:pt x="18734" y="12651"/>
                  </a:cubicBezTo>
                  <a:cubicBezTo>
                    <a:pt x="20368" y="9513"/>
                    <a:pt x="17597" y="4770"/>
                    <a:pt x="12481" y="1997"/>
                  </a:cubicBezTo>
                  <a:cubicBezTo>
                    <a:pt x="7436" y="-849"/>
                    <a:pt x="2036" y="-630"/>
                    <a:pt x="402" y="2508"/>
                  </a:cubicBezTo>
                  <a:close/>
                </a:path>
              </a:pathLst>
            </a:custGeom>
            <a:solidFill>
              <a:schemeClr val="accent2"/>
            </a:solidFill>
            <a:ln w="12700">
              <a:miter lim="400000"/>
            </a:ln>
          </p:spPr>
          <p:txBody>
            <a:bodyPr lIns="28575" tIns="28575" rIns="28575" bIns="28575" anchor="ctr"/>
            <a:lstStyle/>
            <a:p>
              <a:pPr algn="ctr" defTabSz="342900" hangingPunct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25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sym typeface="Gill Sans"/>
              </a:endParaRPr>
            </a:p>
          </p:txBody>
        </p:sp>
      </p:grpSp>
      <p:grpSp>
        <p:nvGrpSpPr>
          <p:cNvPr id="74" name="Group 65">
            <a:extLst>
              <a:ext uri="{FF2B5EF4-FFF2-40B4-BE49-F238E27FC236}">
                <a16:creationId xmlns:a16="http://schemas.microsoft.com/office/drawing/2014/main" id="{87765533-DD35-44F0-9CFF-81E0ED72BEDA}"/>
              </a:ext>
            </a:extLst>
          </p:cNvPr>
          <p:cNvGrpSpPr/>
          <p:nvPr/>
        </p:nvGrpSpPr>
        <p:grpSpPr>
          <a:xfrm>
            <a:off x="1438101" y="3429000"/>
            <a:ext cx="3391593" cy="2298469"/>
            <a:chOff x="1921112" y="114053"/>
            <a:chExt cx="8110307" cy="6629895"/>
          </a:xfrm>
        </p:grpSpPr>
        <p:sp>
          <p:nvSpPr>
            <p:cNvPr id="75" name="Figure">
              <a:extLst>
                <a:ext uri="{FF2B5EF4-FFF2-40B4-BE49-F238E27FC236}">
                  <a16:creationId xmlns:a16="http://schemas.microsoft.com/office/drawing/2014/main" id="{95FB4A8F-BA91-4915-AAB2-7EC96C7C1B96}"/>
                </a:ext>
              </a:extLst>
            </p:cNvPr>
            <p:cNvSpPr/>
            <p:nvPr/>
          </p:nvSpPr>
          <p:spPr>
            <a:xfrm>
              <a:off x="3867079" y="785076"/>
              <a:ext cx="4801950" cy="59588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93" h="20744" extrusionOk="0">
                  <a:moveTo>
                    <a:pt x="50" y="8912"/>
                  </a:moveTo>
                  <a:cubicBezTo>
                    <a:pt x="599" y="13351"/>
                    <a:pt x="9033" y="21184"/>
                    <a:pt x="14691" y="20725"/>
                  </a:cubicBezTo>
                  <a:cubicBezTo>
                    <a:pt x="20349" y="20265"/>
                    <a:pt x="21091" y="11684"/>
                    <a:pt x="20542" y="7246"/>
                  </a:cubicBezTo>
                  <a:cubicBezTo>
                    <a:pt x="19992" y="2808"/>
                    <a:pt x="14951" y="-416"/>
                    <a:pt x="9293" y="43"/>
                  </a:cubicBezTo>
                  <a:cubicBezTo>
                    <a:pt x="3636" y="503"/>
                    <a:pt x="-509" y="4474"/>
                    <a:pt x="50" y="8912"/>
                  </a:cubicBezTo>
                  <a:close/>
                </a:path>
              </a:pathLst>
            </a:custGeom>
            <a:solidFill>
              <a:schemeClr val="accent6"/>
            </a:solidFill>
            <a:ln w="12700">
              <a:miter lim="400000"/>
            </a:ln>
          </p:spPr>
          <p:txBody>
            <a:bodyPr lIns="28575" tIns="28575" rIns="28575" bIns="28575" anchor="ctr"/>
            <a:lstStyle/>
            <a:p>
              <a:pPr algn="ctr" defTabSz="342900" hangingPunct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25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sym typeface="Gill Sans"/>
              </a:endParaRPr>
            </a:p>
          </p:txBody>
        </p:sp>
        <p:sp>
          <p:nvSpPr>
            <p:cNvPr id="76" name="Figure">
              <a:extLst>
                <a:ext uri="{FF2B5EF4-FFF2-40B4-BE49-F238E27FC236}">
                  <a16:creationId xmlns:a16="http://schemas.microsoft.com/office/drawing/2014/main" id="{C675ED32-AE62-4000-BE07-57F386906248}"/>
                </a:ext>
              </a:extLst>
            </p:cNvPr>
            <p:cNvSpPr/>
            <p:nvPr/>
          </p:nvSpPr>
          <p:spPr>
            <a:xfrm>
              <a:off x="2927648" y="1746876"/>
              <a:ext cx="7103771" cy="48296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589" h="18693" extrusionOk="0">
                  <a:moveTo>
                    <a:pt x="245" y="15021"/>
                  </a:moveTo>
                  <a:cubicBezTo>
                    <a:pt x="1306" y="18233"/>
                    <a:pt x="6123" y="19289"/>
                    <a:pt x="10101" y="18380"/>
                  </a:cubicBezTo>
                  <a:cubicBezTo>
                    <a:pt x="14080" y="17471"/>
                    <a:pt x="20377" y="13324"/>
                    <a:pt x="19507" y="5836"/>
                  </a:cubicBezTo>
                  <a:cubicBezTo>
                    <a:pt x="19168" y="2918"/>
                    <a:pt x="16966" y="-2311"/>
                    <a:pt x="8751" y="1135"/>
                  </a:cubicBezTo>
                  <a:cubicBezTo>
                    <a:pt x="4192" y="3048"/>
                    <a:pt x="-1223" y="10588"/>
                    <a:pt x="245" y="15021"/>
                  </a:cubicBezTo>
                  <a:close/>
                </a:path>
              </a:pathLst>
            </a:custGeom>
            <a:solidFill>
              <a:srgbClr val="8DB1C4">
                <a:alpha val="80000"/>
              </a:srgbClr>
            </a:solidFill>
            <a:ln w="12700">
              <a:miter lim="400000"/>
            </a:ln>
          </p:spPr>
          <p:txBody>
            <a:bodyPr lIns="28575" tIns="28575" rIns="28575" bIns="28575" anchor="ctr"/>
            <a:lstStyle/>
            <a:p>
              <a:pPr algn="ctr" defTabSz="342900" hangingPunct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25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sym typeface="Gill Sans"/>
              </a:endParaRPr>
            </a:p>
          </p:txBody>
        </p:sp>
        <p:sp>
          <p:nvSpPr>
            <p:cNvPr id="77" name="Figure">
              <a:extLst>
                <a:ext uri="{FF2B5EF4-FFF2-40B4-BE49-F238E27FC236}">
                  <a16:creationId xmlns:a16="http://schemas.microsoft.com/office/drawing/2014/main" id="{CB3FCEBB-BFA2-449F-A5E5-1A9311F3CFC0}"/>
                </a:ext>
              </a:extLst>
            </p:cNvPr>
            <p:cNvSpPr/>
            <p:nvPr/>
          </p:nvSpPr>
          <p:spPr>
            <a:xfrm>
              <a:off x="2368461" y="1388997"/>
              <a:ext cx="6998772" cy="48122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116" extrusionOk="0">
                  <a:moveTo>
                    <a:pt x="0" y="7130"/>
                  </a:moveTo>
                  <a:cubicBezTo>
                    <a:pt x="0" y="12861"/>
                    <a:pt x="8015" y="19116"/>
                    <a:pt x="12433" y="19116"/>
                  </a:cubicBezTo>
                  <a:cubicBezTo>
                    <a:pt x="16851" y="19116"/>
                    <a:pt x="21600" y="12861"/>
                    <a:pt x="21600" y="7130"/>
                  </a:cubicBezTo>
                  <a:cubicBezTo>
                    <a:pt x="21600" y="1399"/>
                    <a:pt x="19736" y="-2484"/>
                    <a:pt x="13206" y="1861"/>
                  </a:cubicBezTo>
                  <a:cubicBezTo>
                    <a:pt x="9285" y="4482"/>
                    <a:pt x="0" y="1399"/>
                    <a:pt x="0" y="7130"/>
                  </a:cubicBez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 w="12700">
              <a:miter lim="400000"/>
            </a:ln>
          </p:spPr>
          <p:txBody>
            <a:bodyPr lIns="28575" tIns="28575" rIns="28575" bIns="28575" anchor="ctr"/>
            <a:lstStyle/>
            <a:p>
              <a:pPr algn="ctr" defTabSz="342900" hangingPunct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25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sym typeface="Gill Sans"/>
              </a:endParaRPr>
            </a:p>
          </p:txBody>
        </p:sp>
        <p:sp>
          <p:nvSpPr>
            <p:cNvPr id="78" name="Figure">
              <a:extLst>
                <a:ext uri="{FF2B5EF4-FFF2-40B4-BE49-F238E27FC236}">
                  <a16:creationId xmlns:a16="http://schemas.microsoft.com/office/drawing/2014/main" id="{8AE482BF-28AC-4680-9AAF-C463634E56F0}"/>
                </a:ext>
              </a:extLst>
            </p:cNvPr>
            <p:cNvSpPr/>
            <p:nvPr/>
          </p:nvSpPr>
          <p:spPr>
            <a:xfrm>
              <a:off x="6730112" y="114053"/>
              <a:ext cx="1313884" cy="11862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415" h="19060" extrusionOk="0">
                  <a:moveTo>
                    <a:pt x="1251" y="17706"/>
                  </a:moveTo>
                  <a:cubicBezTo>
                    <a:pt x="3633" y="20258"/>
                    <a:pt x="13007" y="19180"/>
                    <a:pt x="16737" y="14651"/>
                  </a:cubicBezTo>
                  <a:cubicBezTo>
                    <a:pt x="20468" y="10087"/>
                    <a:pt x="17145" y="3797"/>
                    <a:pt x="14794" y="1210"/>
                  </a:cubicBezTo>
                  <a:cubicBezTo>
                    <a:pt x="12411" y="-1342"/>
                    <a:pt x="7458" y="275"/>
                    <a:pt x="3727" y="4804"/>
                  </a:cubicBezTo>
                  <a:cubicBezTo>
                    <a:pt x="-3" y="9368"/>
                    <a:pt x="-1132" y="15155"/>
                    <a:pt x="1251" y="17706"/>
                  </a:cubicBezTo>
                  <a:close/>
                </a:path>
              </a:pathLst>
            </a:custGeom>
            <a:solidFill>
              <a:schemeClr val="accent3"/>
            </a:solidFill>
            <a:ln w="12700">
              <a:miter lim="400000"/>
            </a:ln>
          </p:spPr>
          <p:txBody>
            <a:bodyPr lIns="28575" tIns="28575" rIns="28575" bIns="28575" anchor="ctr"/>
            <a:lstStyle/>
            <a:p>
              <a:pPr algn="ctr" defTabSz="342900" hangingPunct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25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sym typeface="Gill Sans"/>
              </a:endParaRPr>
            </a:p>
          </p:txBody>
        </p:sp>
        <p:sp>
          <p:nvSpPr>
            <p:cNvPr id="79" name="Figure">
              <a:extLst>
                <a:ext uri="{FF2B5EF4-FFF2-40B4-BE49-F238E27FC236}">
                  <a16:creationId xmlns:a16="http://schemas.microsoft.com/office/drawing/2014/main" id="{03CD8457-4858-49EB-A447-97C7F5063325}"/>
                </a:ext>
              </a:extLst>
            </p:cNvPr>
            <p:cNvSpPr/>
            <p:nvPr/>
          </p:nvSpPr>
          <p:spPr>
            <a:xfrm>
              <a:off x="1921112" y="4207292"/>
              <a:ext cx="875650" cy="8921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088" h="18770" extrusionOk="0">
                  <a:moveTo>
                    <a:pt x="18567" y="15982"/>
                  </a:moveTo>
                  <a:cubicBezTo>
                    <a:pt x="20371" y="12782"/>
                    <a:pt x="17299" y="3276"/>
                    <a:pt x="12326" y="688"/>
                  </a:cubicBezTo>
                  <a:cubicBezTo>
                    <a:pt x="7352" y="-1900"/>
                    <a:pt x="2379" y="3418"/>
                    <a:pt x="575" y="6665"/>
                  </a:cubicBezTo>
                  <a:cubicBezTo>
                    <a:pt x="-1229" y="9865"/>
                    <a:pt x="1355" y="14571"/>
                    <a:pt x="6329" y="17159"/>
                  </a:cubicBezTo>
                  <a:cubicBezTo>
                    <a:pt x="11253" y="19700"/>
                    <a:pt x="16763" y="19182"/>
                    <a:pt x="18567" y="15982"/>
                  </a:cubicBezTo>
                  <a:close/>
                </a:path>
              </a:pathLst>
            </a:custGeom>
            <a:solidFill>
              <a:schemeClr val="accent3"/>
            </a:solidFill>
            <a:ln w="12700">
              <a:miter lim="400000"/>
            </a:ln>
          </p:spPr>
          <p:txBody>
            <a:bodyPr lIns="28575" tIns="28575" rIns="28575" bIns="28575" anchor="ctr"/>
            <a:lstStyle/>
            <a:p>
              <a:pPr algn="ctr" defTabSz="342900" hangingPunct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25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sym typeface="Gill Sans"/>
              </a:endParaRPr>
            </a:p>
          </p:txBody>
        </p:sp>
        <p:sp>
          <p:nvSpPr>
            <p:cNvPr id="80" name="Figure">
              <a:extLst>
                <a:ext uri="{FF2B5EF4-FFF2-40B4-BE49-F238E27FC236}">
                  <a16:creationId xmlns:a16="http://schemas.microsoft.com/office/drawing/2014/main" id="{E00DB2CD-8B78-47FF-A203-53C3911FF501}"/>
                </a:ext>
              </a:extLst>
            </p:cNvPr>
            <p:cNvSpPr/>
            <p:nvPr/>
          </p:nvSpPr>
          <p:spPr>
            <a:xfrm>
              <a:off x="8765547" y="1031118"/>
              <a:ext cx="604493" cy="5757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202" h="18783" extrusionOk="0">
                  <a:moveTo>
                    <a:pt x="402" y="2508"/>
                  </a:moveTo>
                  <a:cubicBezTo>
                    <a:pt x="-1232" y="5646"/>
                    <a:pt x="2321" y="15132"/>
                    <a:pt x="7365" y="17978"/>
                  </a:cubicBezTo>
                  <a:cubicBezTo>
                    <a:pt x="12410" y="20751"/>
                    <a:pt x="17100" y="15716"/>
                    <a:pt x="18734" y="12651"/>
                  </a:cubicBezTo>
                  <a:cubicBezTo>
                    <a:pt x="20368" y="9513"/>
                    <a:pt x="17597" y="4770"/>
                    <a:pt x="12481" y="1997"/>
                  </a:cubicBezTo>
                  <a:cubicBezTo>
                    <a:pt x="7436" y="-849"/>
                    <a:pt x="2036" y="-630"/>
                    <a:pt x="402" y="2508"/>
                  </a:cubicBezTo>
                  <a:close/>
                </a:path>
              </a:pathLst>
            </a:custGeom>
            <a:solidFill>
              <a:schemeClr val="accent2"/>
            </a:solidFill>
            <a:ln w="12700">
              <a:miter lim="400000"/>
            </a:ln>
          </p:spPr>
          <p:txBody>
            <a:bodyPr lIns="28575" tIns="28575" rIns="28575" bIns="28575" anchor="ctr"/>
            <a:lstStyle/>
            <a:p>
              <a:pPr algn="ctr" defTabSz="342900" hangingPunct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25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sym typeface="Gill Sans"/>
              </a:endParaRPr>
            </a:p>
          </p:txBody>
        </p: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CACCDE84-E747-49CD-B4ED-1A7B26A874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2825" y="668018"/>
            <a:ext cx="7958331" cy="542443"/>
          </a:xfrm>
        </p:spPr>
        <p:txBody>
          <a:bodyPr>
            <a:noAutofit/>
          </a:bodyPr>
          <a:lstStyle/>
          <a:p>
            <a:pPr algn="l"/>
            <a:r>
              <a:rPr lang="it-IT" dirty="0">
                <a:latin typeface="Amasis MT Pro Black" panose="02040A04050005020304" pitchFamily="18" charset="0"/>
              </a:rPr>
              <a:t>Clienti tipo</a:t>
            </a:r>
          </a:p>
        </p:txBody>
      </p:sp>
      <p:sp>
        <p:nvSpPr>
          <p:cNvPr id="18" name="Rectangle 5">
            <a:extLst>
              <a:ext uri="{FF2B5EF4-FFF2-40B4-BE49-F238E27FC236}">
                <a16:creationId xmlns:a16="http://schemas.microsoft.com/office/drawing/2014/main" id="{F796D560-9F88-4D77-99E6-297D90C95698}"/>
              </a:ext>
            </a:extLst>
          </p:cNvPr>
          <p:cNvSpPr/>
          <p:nvPr/>
        </p:nvSpPr>
        <p:spPr>
          <a:xfrm>
            <a:off x="2134019" y="4044679"/>
            <a:ext cx="2238952" cy="141732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766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D1924F32-08E9-4C10-810B-F6A4AEEBA32A}"/>
              </a:ext>
            </a:extLst>
          </p:cNvPr>
          <p:cNvSpPr/>
          <p:nvPr/>
        </p:nvSpPr>
        <p:spPr>
          <a:xfrm>
            <a:off x="4564193" y="1719687"/>
            <a:ext cx="2477163" cy="1296942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766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" name="Rectangle 11">
            <a:extLst>
              <a:ext uri="{FF2B5EF4-FFF2-40B4-BE49-F238E27FC236}">
                <a16:creationId xmlns:a16="http://schemas.microsoft.com/office/drawing/2014/main" id="{2DE494A9-CE89-41A8-91F7-BD325C2F84EB}"/>
              </a:ext>
            </a:extLst>
          </p:cNvPr>
          <p:cNvSpPr/>
          <p:nvPr/>
        </p:nvSpPr>
        <p:spPr>
          <a:xfrm>
            <a:off x="8546140" y="1968604"/>
            <a:ext cx="2301968" cy="1583934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766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2" name="Rectangle 17">
            <a:extLst>
              <a:ext uri="{FF2B5EF4-FFF2-40B4-BE49-F238E27FC236}">
                <a16:creationId xmlns:a16="http://schemas.microsoft.com/office/drawing/2014/main" id="{0FBDED91-170A-4EE8-B944-E19999BB4A99}"/>
              </a:ext>
            </a:extLst>
          </p:cNvPr>
          <p:cNvSpPr/>
          <p:nvPr/>
        </p:nvSpPr>
        <p:spPr>
          <a:xfrm>
            <a:off x="5968270" y="3961373"/>
            <a:ext cx="2798813" cy="1583934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766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3" name="Inhaltsplatzhalter 4">
            <a:extLst>
              <a:ext uri="{FF2B5EF4-FFF2-40B4-BE49-F238E27FC236}">
                <a16:creationId xmlns:a16="http://schemas.microsoft.com/office/drawing/2014/main" id="{1B5EA538-934B-49E4-B162-C55FADC8CC64}"/>
              </a:ext>
            </a:extLst>
          </p:cNvPr>
          <p:cNvSpPr txBox="1">
            <a:spLocks/>
          </p:cNvSpPr>
          <p:nvPr/>
        </p:nvSpPr>
        <p:spPr>
          <a:xfrm>
            <a:off x="2532540" y="4379391"/>
            <a:ext cx="2081500" cy="74789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1800" dirty="0">
                <a:latin typeface="Amasis MT Pro Black" panose="02040A04050005020304" pitchFamily="18" charset="0"/>
              </a:rPr>
              <a:t>Amanti delle piante e del giardinaggio</a:t>
            </a:r>
          </a:p>
        </p:txBody>
      </p:sp>
      <p:sp>
        <p:nvSpPr>
          <p:cNvPr id="71" name="Inhaltsplatzhalter 4">
            <a:extLst>
              <a:ext uri="{FF2B5EF4-FFF2-40B4-BE49-F238E27FC236}">
                <a16:creationId xmlns:a16="http://schemas.microsoft.com/office/drawing/2014/main" id="{70E1B419-E0A2-4430-A568-F65DE210EE65}"/>
              </a:ext>
            </a:extLst>
          </p:cNvPr>
          <p:cNvSpPr txBox="1">
            <a:spLocks/>
          </p:cNvSpPr>
          <p:nvPr/>
        </p:nvSpPr>
        <p:spPr>
          <a:xfrm>
            <a:off x="4664322" y="2164054"/>
            <a:ext cx="2238951" cy="498598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1800" dirty="0">
                <a:latin typeface="Amasis MT Pro Black" panose="02040A04050005020304" pitchFamily="18" charset="0"/>
              </a:rPr>
              <a:t>Persone sensibili al tema ambientale</a:t>
            </a:r>
          </a:p>
        </p:txBody>
      </p:sp>
      <p:sp>
        <p:nvSpPr>
          <p:cNvPr id="72" name="Inhaltsplatzhalter 4">
            <a:extLst>
              <a:ext uri="{FF2B5EF4-FFF2-40B4-BE49-F238E27FC236}">
                <a16:creationId xmlns:a16="http://schemas.microsoft.com/office/drawing/2014/main" id="{1D9D214B-E1C1-4806-8E20-9759E8A4B6F8}"/>
              </a:ext>
            </a:extLst>
          </p:cNvPr>
          <p:cNvSpPr txBox="1">
            <a:spLocks/>
          </p:cNvSpPr>
          <p:nvPr/>
        </p:nvSpPr>
        <p:spPr>
          <a:xfrm>
            <a:off x="6191231" y="4379391"/>
            <a:ext cx="2575852" cy="74789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1800" dirty="0">
                <a:latin typeface="Amasis MT Pro Black" panose="02040A04050005020304" pitchFamily="18" charset="0"/>
              </a:rPr>
              <a:t>Aziende private nel campo della botanica e del giardinaggio</a:t>
            </a:r>
          </a:p>
        </p:txBody>
      </p:sp>
      <p:sp>
        <p:nvSpPr>
          <p:cNvPr id="73" name="Inhaltsplatzhalter 4">
            <a:extLst>
              <a:ext uri="{FF2B5EF4-FFF2-40B4-BE49-F238E27FC236}">
                <a16:creationId xmlns:a16="http://schemas.microsoft.com/office/drawing/2014/main" id="{FC00AEB0-F40B-4F5D-A783-2058CE82B181}"/>
              </a:ext>
            </a:extLst>
          </p:cNvPr>
          <p:cNvSpPr txBox="1">
            <a:spLocks/>
          </p:cNvSpPr>
          <p:nvPr/>
        </p:nvSpPr>
        <p:spPr>
          <a:xfrm>
            <a:off x="8681851" y="2386622"/>
            <a:ext cx="2093561" cy="74789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1800" dirty="0">
                <a:latin typeface="Amasis MT Pro Black" panose="02040A04050005020304" pitchFamily="18" charset="0"/>
              </a:rPr>
              <a:t>Chiunque voglia possedere una o più piante in casa </a:t>
            </a:r>
          </a:p>
        </p:txBody>
      </p:sp>
      <p:sp>
        <p:nvSpPr>
          <p:cNvPr id="123" name="Arco 122">
            <a:extLst>
              <a:ext uri="{FF2B5EF4-FFF2-40B4-BE49-F238E27FC236}">
                <a16:creationId xmlns:a16="http://schemas.microsoft.com/office/drawing/2014/main" id="{AF209E0B-4C06-46D8-B193-7739B1E9F776}"/>
              </a:ext>
            </a:extLst>
          </p:cNvPr>
          <p:cNvSpPr/>
          <p:nvPr/>
        </p:nvSpPr>
        <p:spPr>
          <a:xfrm>
            <a:off x="6375862" y="1210461"/>
            <a:ext cx="3091695" cy="970703"/>
          </a:xfrm>
          <a:prstGeom prst="arc">
            <a:avLst>
              <a:gd name="adj1" fmla="val 11114137"/>
              <a:gd name="adj2" fmla="val 0"/>
            </a:avLst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4" name="Arco 123">
            <a:extLst>
              <a:ext uri="{FF2B5EF4-FFF2-40B4-BE49-F238E27FC236}">
                <a16:creationId xmlns:a16="http://schemas.microsoft.com/office/drawing/2014/main" id="{015A651D-3CE7-4120-A41E-5B96262F4E3F}"/>
              </a:ext>
            </a:extLst>
          </p:cNvPr>
          <p:cNvSpPr/>
          <p:nvPr/>
        </p:nvSpPr>
        <p:spPr>
          <a:xfrm rot="9943153">
            <a:off x="8581979" y="2904452"/>
            <a:ext cx="2956505" cy="2128286"/>
          </a:xfrm>
          <a:prstGeom prst="arc">
            <a:avLst>
              <a:gd name="adj1" fmla="val 9360158"/>
              <a:gd name="adj2" fmla="val 20414973"/>
            </a:avLst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5" name="Arco 124">
            <a:extLst>
              <a:ext uri="{FF2B5EF4-FFF2-40B4-BE49-F238E27FC236}">
                <a16:creationId xmlns:a16="http://schemas.microsoft.com/office/drawing/2014/main" id="{619DFB4A-279D-4089-8274-29074B250379}"/>
              </a:ext>
            </a:extLst>
          </p:cNvPr>
          <p:cNvSpPr/>
          <p:nvPr/>
        </p:nvSpPr>
        <p:spPr>
          <a:xfrm rot="13964372">
            <a:off x="3558789" y="2697043"/>
            <a:ext cx="3077939" cy="3808268"/>
          </a:xfrm>
          <a:prstGeom prst="arc">
            <a:avLst>
              <a:gd name="adj1" fmla="val 10163596"/>
              <a:gd name="adj2" fmla="val 16189407"/>
            </a:avLst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6" name="Arco 125">
            <a:extLst>
              <a:ext uri="{FF2B5EF4-FFF2-40B4-BE49-F238E27FC236}">
                <a16:creationId xmlns:a16="http://schemas.microsoft.com/office/drawing/2014/main" id="{C9EB9660-EC8D-459D-8452-EF9C31C0E1E8}"/>
              </a:ext>
            </a:extLst>
          </p:cNvPr>
          <p:cNvSpPr/>
          <p:nvPr/>
        </p:nvSpPr>
        <p:spPr>
          <a:xfrm rot="18886885">
            <a:off x="2383933" y="2781964"/>
            <a:ext cx="2527699" cy="970703"/>
          </a:xfrm>
          <a:prstGeom prst="arc">
            <a:avLst>
              <a:gd name="adj1" fmla="val 11798276"/>
              <a:gd name="adj2" fmla="val 20649614"/>
            </a:avLst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F98C4D9E-DA89-496D-8BA2-427FC0B08D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</a:t>
            </a:fld>
            <a:endParaRPr lang="en-US" dirty="0"/>
          </a:p>
        </p:txBody>
      </p:sp>
      <p:pic>
        <p:nvPicPr>
          <p:cNvPr id="58" name="Immagine 57">
            <a:extLst>
              <a:ext uri="{FF2B5EF4-FFF2-40B4-BE49-F238E27FC236}">
                <a16:creationId xmlns:a16="http://schemas.microsoft.com/office/drawing/2014/main" id="{2D237D36-F83F-48EE-878C-28DF9225E2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62" y="787782"/>
            <a:ext cx="423023" cy="365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0761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0EC1184-A3E5-4894-A7E0-1055D9BDF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1297" y="633987"/>
            <a:ext cx="7958331" cy="683120"/>
          </a:xfrm>
        </p:spPr>
        <p:txBody>
          <a:bodyPr/>
          <a:lstStyle/>
          <a:p>
            <a:pPr algn="l"/>
            <a:r>
              <a:rPr lang="it-IT" dirty="0">
                <a:latin typeface="Amasis MT Pro Black" panose="02040A04050005020304" pitchFamily="18" charset="0"/>
              </a:rPr>
              <a:t>Strutture e materiali 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DEADBD12-D105-4694-AC2F-D05D0256B95A}"/>
              </a:ext>
            </a:extLst>
          </p:cNvPr>
          <p:cNvSpPr txBox="1"/>
          <p:nvPr/>
        </p:nvSpPr>
        <p:spPr>
          <a:xfrm>
            <a:off x="3035698" y="1429437"/>
            <a:ext cx="920027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Amasis MT Pro Black" panose="02040A04050005020304" pitchFamily="18" charset="0"/>
              </a:rPr>
              <a:t>Arduino</a:t>
            </a:r>
          </a:p>
          <a:p>
            <a:endParaRPr lang="it-IT" dirty="0">
              <a:latin typeface="Amasis MT Pro Black" panose="02040A04050005020304" pitchFamily="18" charset="0"/>
            </a:endParaRPr>
          </a:p>
          <a:p>
            <a:r>
              <a:rPr lang="it-IT" dirty="0">
                <a:latin typeface="Amasis MT Pro Black" panose="02040A04050005020304" pitchFamily="18" charset="0"/>
              </a:rPr>
              <a:t>Sensore di umidità, fotoresistenza, sensore della temperatura</a:t>
            </a:r>
          </a:p>
          <a:p>
            <a:endParaRPr lang="it-IT" dirty="0">
              <a:latin typeface="Amasis MT Pro Black" panose="02040A04050005020304" pitchFamily="18" charset="0"/>
            </a:endParaRPr>
          </a:p>
          <a:p>
            <a:r>
              <a:rPr lang="it-IT" dirty="0">
                <a:latin typeface="Amasis MT Pro Black" panose="02040A04050005020304" pitchFamily="18" charset="0"/>
              </a:rPr>
              <a:t>Modulo Bluetooth</a:t>
            </a:r>
          </a:p>
          <a:p>
            <a:r>
              <a:rPr lang="it-IT" dirty="0">
                <a:latin typeface="Amasis MT Pro Black" panose="02040A04050005020304" pitchFamily="18" charset="0"/>
              </a:rPr>
              <a:t> </a:t>
            </a:r>
          </a:p>
          <a:p>
            <a:r>
              <a:rPr lang="it-IT" dirty="0">
                <a:latin typeface="Amasis MT Pro Black" panose="02040A04050005020304" pitchFamily="18" charset="0"/>
              </a:rPr>
              <a:t>Struttura contenitiva</a:t>
            </a:r>
          </a:p>
          <a:p>
            <a:endParaRPr lang="it-IT" dirty="0">
              <a:latin typeface="Amasis MT Pro Black" panose="02040A04050005020304" pitchFamily="18" charset="0"/>
            </a:endParaRPr>
          </a:p>
          <a:p>
            <a:r>
              <a:rPr lang="it-IT" dirty="0">
                <a:latin typeface="Amasis MT Pro Black" panose="02040A04050005020304" pitchFamily="18" charset="0"/>
              </a:rPr>
              <a:t>Semi, vasi e piante</a:t>
            </a:r>
          </a:p>
        </p:txBody>
      </p:sp>
      <p:grpSp>
        <p:nvGrpSpPr>
          <p:cNvPr id="4" name="Group 7">
            <a:extLst>
              <a:ext uri="{FF2B5EF4-FFF2-40B4-BE49-F238E27FC236}">
                <a16:creationId xmlns:a16="http://schemas.microsoft.com/office/drawing/2014/main" id="{75CE8105-5317-4E99-B015-B405040ACCB2}"/>
              </a:ext>
            </a:extLst>
          </p:cNvPr>
          <p:cNvGrpSpPr/>
          <p:nvPr/>
        </p:nvGrpSpPr>
        <p:grpSpPr>
          <a:xfrm>
            <a:off x="2775785" y="1542473"/>
            <a:ext cx="271632" cy="263947"/>
            <a:chOff x="1921112" y="114053"/>
            <a:chExt cx="8110307" cy="6629895"/>
          </a:xfrm>
        </p:grpSpPr>
        <p:sp>
          <p:nvSpPr>
            <p:cNvPr id="5" name="Figure">
              <a:extLst>
                <a:ext uri="{FF2B5EF4-FFF2-40B4-BE49-F238E27FC236}">
                  <a16:creationId xmlns:a16="http://schemas.microsoft.com/office/drawing/2014/main" id="{037A3020-59EE-4EA3-91BB-DE608C8A7861}"/>
                </a:ext>
              </a:extLst>
            </p:cNvPr>
            <p:cNvSpPr/>
            <p:nvPr/>
          </p:nvSpPr>
          <p:spPr>
            <a:xfrm>
              <a:off x="3867079" y="785076"/>
              <a:ext cx="4801950" cy="59588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93" h="20744" extrusionOk="0">
                  <a:moveTo>
                    <a:pt x="50" y="8912"/>
                  </a:moveTo>
                  <a:cubicBezTo>
                    <a:pt x="599" y="13351"/>
                    <a:pt x="9033" y="21184"/>
                    <a:pt x="14691" y="20725"/>
                  </a:cubicBezTo>
                  <a:cubicBezTo>
                    <a:pt x="20349" y="20265"/>
                    <a:pt x="21091" y="11684"/>
                    <a:pt x="20542" y="7246"/>
                  </a:cubicBezTo>
                  <a:cubicBezTo>
                    <a:pt x="19992" y="2808"/>
                    <a:pt x="14951" y="-416"/>
                    <a:pt x="9293" y="43"/>
                  </a:cubicBezTo>
                  <a:cubicBezTo>
                    <a:pt x="3636" y="503"/>
                    <a:pt x="-509" y="4474"/>
                    <a:pt x="50" y="8912"/>
                  </a:cubicBezTo>
                  <a:close/>
                </a:path>
              </a:pathLst>
            </a:custGeom>
            <a:solidFill>
              <a:schemeClr val="accent6"/>
            </a:solidFill>
            <a:ln w="12700">
              <a:miter lim="400000"/>
            </a:ln>
          </p:spPr>
          <p:txBody>
            <a:bodyPr lIns="28575" tIns="28575" rIns="28575" bIns="28575" anchor="ctr"/>
            <a:lstStyle/>
            <a:p>
              <a:pPr algn="ctr" defTabSz="342900" hangingPunct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25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sym typeface="Gill Sans"/>
              </a:endParaRPr>
            </a:p>
          </p:txBody>
        </p:sp>
        <p:sp>
          <p:nvSpPr>
            <p:cNvPr id="6" name="Figure">
              <a:extLst>
                <a:ext uri="{FF2B5EF4-FFF2-40B4-BE49-F238E27FC236}">
                  <a16:creationId xmlns:a16="http://schemas.microsoft.com/office/drawing/2014/main" id="{5AAE67F4-B915-46E1-BE4A-99D34ED838C4}"/>
                </a:ext>
              </a:extLst>
            </p:cNvPr>
            <p:cNvSpPr/>
            <p:nvPr/>
          </p:nvSpPr>
          <p:spPr>
            <a:xfrm>
              <a:off x="2927648" y="1746876"/>
              <a:ext cx="7103771" cy="48296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589" h="18693" extrusionOk="0">
                  <a:moveTo>
                    <a:pt x="245" y="15021"/>
                  </a:moveTo>
                  <a:cubicBezTo>
                    <a:pt x="1306" y="18233"/>
                    <a:pt x="6123" y="19289"/>
                    <a:pt x="10101" y="18380"/>
                  </a:cubicBezTo>
                  <a:cubicBezTo>
                    <a:pt x="14080" y="17471"/>
                    <a:pt x="20377" y="13324"/>
                    <a:pt x="19507" y="5836"/>
                  </a:cubicBezTo>
                  <a:cubicBezTo>
                    <a:pt x="19168" y="2918"/>
                    <a:pt x="16966" y="-2311"/>
                    <a:pt x="8751" y="1135"/>
                  </a:cubicBezTo>
                  <a:cubicBezTo>
                    <a:pt x="4192" y="3048"/>
                    <a:pt x="-1223" y="10588"/>
                    <a:pt x="245" y="15021"/>
                  </a:cubicBezTo>
                  <a:close/>
                </a:path>
              </a:pathLst>
            </a:custGeom>
            <a:solidFill>
              <a:srgbClr val="8DB1C4">
                <a:alpha val="80000"/>
              </a:srgbClr>
            </a:solidFill>
            <a:ln w="12700">
              <a:miter lim="400000"/>
            </a:ln>
          </p:spPr>
          <p:txBody>
            <a:bodyPr lIns="28575" tIns="28575" rIns="28575" bIns="28575" anchor="ctr"/>
            <a:lstStyle/>
            <a:p>
              <a:pPr algn="ctr" defTabSz="342900" hangingPunct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25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sym typeface="Gill Sans"/>
              </a:endParaRPr>
            </a:p>
          </p:txBody>
        </p:sp>
        <p:sp>
          <p:nvSpPr>
            <p:cNvPr id="7" name="Figure">
              <a:extLst>
                <a:ext uri="{FF2B5EF4-FFF2-40B4-BE49-F238E27FC236}">
                  <a16:creationId xmlns:a16="http://schemas.microsoft.com/office/drawing/2014/main" id="{2CB59610-1175-473A-A73C-CE180236AAE6}"/>
                </a:ext>
              </a:extLst>
            </p:cNvPr>
            <p:cNvSpPr/>
            <p:nvPr/>
          </p:nvSpPr>
          <p:spPr>
            <a:xfrm>
              <a:off x="2368458" y="1388995"/>
              <a:ext cx="6998772" cy="48122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116" extrusionOk="0">
                  <a:moveTo>
                    <a:pt x="0" y="7130"/>
                  </a:moveTo>
                  <a:cubicBezTo>
                    <a:pt x="0" y="12861"/>
                    <a:pt x="8015" y="19116"/>
                    <a:pt x="12433" y="19116"/>
                  </a:cubicBezTo>
                  <a:cubicBezTo>
                    <a:pt x="16851" y="19116"/>
                    <a:pt x="21600" y="12861"/>
                    <a:pt x="21600" y="7130"/>
                  </a:cubicBezTo>
                  <a:cubicBezTo>
                    <a:pt x="21600" y="1399"/>
                    <a:pt x="19736" y="-2484"/>
                    <a:pt x="13206" y="1861"/>
                  </a:cubicBezTo>
                  <a:cubicBezTo>
                    <a:pt x="9285" y="4482"/>
                    <a:pt x="0" y="1399"/>
                    <a:pt x="0" y="7130"/>
                  </a:cubicBez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 w="12700">
              <a:miter lim="400000"/>
            </a:ln>
          </p:spPr>
          <p:txBody>
            <a:bodyPr lIns="28575" tIns="28575" rIns="28575" bIns="28575" anchor="ctr"/>
            <a:lstStyle/>
            <a:p>
              <a:pPr algn="ctr" defTabSz="342900" hangingPunct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250" kern="0" dirty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sym typeface="Gill Sans"/>
              </a:endParaRPr>
            </a:p>
          </p:txBody>
        </p:sp>
        <p:sp>
          <p:nvSpPr>
            <p:cNvPr id="8" name="Figure">
              <a:extLst>
                <a:ext uri="{FF2B5EF4-FFF2-40B4-BE49-F238E27FC236}">
                  <a16:creationId xmlns:a16="http://schemas.microsoft.com/office/drawing/2014/main" id="{FB077915-4DCE-450E-A5C6-2EF881FFC5AE}"/>
                </a:ext>
              </a:extLst>
            </p:cNvPr>
            <p:cNvSpPr/>
            <p:nvPr/>
          </p:nvSpPr>
          <p:spPr>
            <a:xfrm>
              <a:off x="6730112" y="114053"/>
              <a:ext cx="1313884" cy="11862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415" h="19060" extrusionOk="0">
                  <a:moveTo>
                    <a:pt x="1251" y="17706"/>
                  </a:moveTo>
                  <a:cubicBezTo>
                    <a:pt x="3633" y="20258"/>
                    <a:pt x="13007" y="19180"/>
                    <a:pt x="16737" y="14651"/>
                  </a:cubicBezTo>
                  <a:cubicBezTo>
                    <a:pt x="20468" y="10087"/>
                    <a:pt x="17145" y="3797"/>
                    <a:pt x="14794" y="1210"/>
                  </a:cubicBezTo>
                  <a:cubicBezTo>
                    <a:pt x="12411" y="-1342"/>
                    <a:pt x="7458" y="275"/>
                    <a:pt x="3727" y="4804"/>
                  </a:cubicBezTo>
                  <a:cubicBezTo>
                    <a:pt x="-3" y="9368"/>
                    <a:pt x="-1132" y="15155"/>
                    <a:pt x="1251" y="17706"/>
                  </a:cubicBezTo>
                  <a:close/>
                </a:path>
              </a:pathLst>
            </a:custGeom>
            <a:solidFill>
              <a:schemeClr val="accent3"/>
            </a:solidFill>
            <a:ln w="12700">
              <a:miter lim="400000"/>
            </a:ln>
          </p:spPr>
          <p:txBody>
            <a:bodyPr lIns="28575" tIns="28575" rIns="28575" bIns="28575" anchor="ctr"/>
            <a:lstStyle/>
            <a:p>
              <a:pPr algn="ctr" defTabSz="342900" hangingPunct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25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sym typeface="Gill Sans"/>
              </a:endParaRPr>
            </a:p>
          </p:txBody>
        </p:sp>
        <p:sp>
          <p:nvSpPr>
            <p:cNvPr id="9" name="Figure">
              <a:extLst>
                <a:ext uri="{FF2B5EF4-FFF2-40B4-BE49-F238E27FC236}">
                  <a16:creationId xmlns:a16="http://schemas.microsoft.com/office/drawing/2014/main" id="{15950C3C-9519-432C-B299-70217A21213D}"/>
                </a:ext>
              </a:extLst>
            </p:cNvPr>
            <p:cNvSpPr/>
            <p:nvPr/>
          </p:nvSpPr>
          <p:spPr>
            <a:xfrm>
              <a:off x="1921112" y="4207292"/>
              <a:ext cx="875650" cy="8921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088" h="18770" extrusionOk="0">
                  <a:moveTo>
                    <a:pt x="18567" y="15982"/>
                  </a:moveTo>
                  <a:cubicBezTo>
                    <a:pt x="20371" y="12782"/>
                    <a:pt x="17299" y="3276"/>
                    <a:pt x="12326" y="688"/>
                  </a:cubicBezTo>
                  <a:cubicBezTo>
                    <a:pt x="7352" y="-1900"/>
                    <a:pt x="2379" y="3418"/>
                    <a:pt x="575" y="6665"/>
                  </a:cubicBezTo>
                  <a:cubicBezTo>
                    <a:pt x="-1229" y="9865"/>
                    <a:pt x="1355" y="14571"/>
                    <a:pt x="6329" y="17159"/>
                  </a:cubicBezTo>
                  <a:cubicBezTo>
                    <a:pt x="11253" y="19700"/>
                    <a:pt x="16763" y="19182"/>
                    <a:pt x="18567" y="15982"/>
                  </a:cubicBezTo>
                  <a:close/>
                </a:path>
              </a:pathLst>
            </a:custGeom>
            <a:solidFill>
              <a:schemeClr val="accent3"/>
            </a:solidFill>
            <a:ln w="12700">
              <a:miter lim="400000"/>
            </a:ln>
          </p:spPr>
          <p:txBody>
            <a:bodyPr lIns="28575" tIns="28575" rIns="28575" bIns="28575" anchor="ctr"/>
            <a:lstStyle/>
            <a:p>
              <a:pPr algn="ctr" defTabSz="342900" hangingPunct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25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sym typeface="Gill Sans"/>
              </a:endParaRPr>
            </a:p>
          </p:txBody>
        </p:sp>
        <p:sp>
          <p:nvSpPr>
            <p:cNvPr id="10" name="Figure">
              <a:extLst>
                <a:ext uri="{FF2B5EF4-FFF2-40B4-BE49-F238E27FC236}">
                  <a16:creationId xmlns:a16="http://schemas.microsoft.com/office/drawing/2014/main" id="{6B713435-F2FC-4337-818A-AC86F775E907}"/>
                </a:ext>
              </a:extLst>
            </p:cNvPr>
            <p:cNvSpPr/>
            <p:nvPr/>
          </p:nvSpPr>
          <p:spPr>
            <a:xfrm>
              <a:off x="8765547" y="1031118"/>
              <a:ext cx="604493" cy="5757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202" h="18783" extrusionOk="0">
                  <a:moveTo>
                    <a:pt x="402" y="2508"/>
                  </a:moveTo>
                  <a:cubicBezTo>
                    <a:pt x="-1232" y="5646"/>
                    <a:pt x="2321" y="15132"/>
                    <a:pt x="7365" y="17978"/>
                  </a:cubicBezTo>
                  <a:cubicBezTo>
                    <a:pt x="12410" y="20751"/>
                    <a:pt x="17100" y="15716"/>
                    <a:pt x="18734" y="12651"/>
                  </a:cubicBezTo>
                  <a:cubicBezTo>
                    <a:pt x="20368" y="9513"/>
                    <a:pt x="17597" y="4770"/>
                    <a:pt x="12481" y="1997"/>
                  </a:cubicBezTo>
                  <a:cubicBezTo>
                    <a:pt x="7436" y="-849"/>
                    <a:pt x="2036" y="-630"/>
                    <a:pt x="402" y="2508"/>
                  </a:cubicBezTo>
                  <a:close/>
                </a:path>
              </a:pathLst>
            </a:custGeom>
            <a:solidFill>
              <a:schemeClr val="accent2"/>
            </a:solidFill>
            <a:ln w="12700">
              <a:miter lim="400000"/>
            </a:ln>
          </p:spPr>
          <p:txBody>
            <a:bodyPr lIns="28575" tIns="28575" rIns="28575" bIns="28575" anchor="ctr"/>
            <a:lstStyle/>
            <a:p>
              <a:pPr algn="ctr" defTabSz="342900" hangingPunct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25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sym typeface="Gill Sans"/>
              </a:endParaRPr>
            </a:p>
          </p:txBody>
        </p:sp>
      </p:grpSp>
      <p:grpSp>
        <p:nvGrpSpPr>
          <p:cNvPr id="11" name="Group 7">
            <a:extLst>
              <a:ext uri="{FF2B5EF4-FFF2-40B4-BE49-F238E27FC236}">
                <a16:creationId xmlns:a16="http://schemas.microsoft.com/office/drawing/2014/main" id="{45AA8279-5C80-4169-9187-8D935C53D145}"/>
              </a:ext>
            </a:extLst>
          </p:cNvPr>
          <p:cNvGrpSpPr/>
          <p:nvPr/>
        </p:nvGrpSpPr>
        <p:grpSpPr>
          <a:xfrm>
            <a:off x="2781927" y="2042443"/>
            <a:ext cx="271632" cy="263947"/>
            <a:chOff x="1921112" y="114053"/>
            <a:chExt cx="8110307" cy="6629895"/>
          </a:xfrm>
        </p:grpSpPr>
        <p:sp>
          <p:nvSpPr>
            <p:cNvPr id="12" name="Figure">
              <a:extLst>
                <a:ext uri="{FF2B5EF4-FFF2-40B4-BE49-F238E27FC236}">
                  <a16:creationId xmlns:a16="http://schemas.microsoft.com/office/drawing/2014/main" id="{6147F7FC-F309-4305-93E1-763511D52190}"/>
                </a:ext>
              </a:extLst>
            </p:cNvPr>
            <p:cNvSpPr/>
            <p:nvPr/>
          </p:nvSpPr>
          <p:spPr>
            <a:xfrm>
              <a:off x="3867079" y="785076"/>
              <a:ext cx="4801950" cy="59588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93" h="20744" extrusionOk="0">
                  <a:moveTo>
                    <a:pt x="50" y="8912"/>
                  </a:moveTo>
                  <a:cubicBezTo>
                    <a:pt x="599" y="13351"/>
                    <a:pt x="9033" y="21184"/>
                    <a:pt x="14691" y="20725"/>
                  </a:cubicBezTo>
                  <a:cubicBezTo>
                    <a:pt x="20349" y="20265"/>
                    <a:pt x="21091" y="11684"/>
                    <a:pt x="20542" y="7246"/>
                  </a:cubicBezTo>
                  <a:cubicBezTo>
                    <a:pt x="19992" y="2808"/>
                    <a:pt x="14951" y="-416"/>
                    <a:pt x="9293" y="43"/>
                  </a:cubicBezTo>
                  <a:cubicBezTo>
                    <a:pt x="3636" y="503"/>
                    <a:pt x="-509" y="4474"/>
                    <a:pt x="50" y="8912"/>
                  </a:cubicBezTo>
                  <a:close/>
                </a:path>
              </a:pathLst>
            </a:custGeom>
            <a:solidFill>
              <a:schemeClr val="accent6"/>
            </a:solidFill>
            <a:ln w="12700">
              <a:miter lim="400000"/>
            </a:ln>
          </p:spPr>
          <p:txBody>
            <a:bodyPr lIns="28575" tIns="28575" rIns="28575" bIns="28575" anchor="ctr"/>
            <a:lstStyle/>
            <a:p>
              <a:pPr algn="ctr" defTabSz="342900" hangingPunct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25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sym typeface="Gill Sans"/>
              </a:endParaRPr>
            </a:p>
          </p:txBody>
        </p:sp>
        <p:sp>
          <p:nvSpPr>
            <p:cNvPr id="13" name="Figure">
              <a:extLst>
                <a:ext uri="{FF2B5EF4-FFF2-40B4-BE49-F238E27FC236}">
                  <a16:creationId xmlns:a16="http://schemas.microsoft.com/office/drawing/2014/main" id="{AA74BF03-9B27-4CD8-9725-D0B76DD41470}"/>
                </a:ext>
              </a:extLst>
            </p:cNvPr>
            <p:cNvSpPr/>
            <p:nvPr/>
          </p:nvSpPr>
          <p:spPr>
            <a:xfrm>
              <a:off x="2927648" y="1746876"/>
              <a:ext cx="7103771" cy="48296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589" h="18693" extrusionOk="0">
                  <a:moveTo>
                    <a:pt x="245" y="15021"/>
                  </a:moveTo>
                  <a:cubicBezTo>
                    <a:pt x="1306" y="18233"/>
                    <a:pt x="6123" y="19289"/>
                    <a:pt x="10101" y="18380"/>
                  </a:cubicBezTo>
                  <a:cubicBezTo>
                    <a:pt x="14080" y="17471"/>
                    <a:pt x="20377" y="13324"/>
                    <a:pt x="19507" y="5836"/>
                  </a:cubicBezTo>
                  <a:cubicBezTo>
                    <a:pt x="19168" y="2918"/>
                    <a:pt x="16966" y="-2311"/>
                    <a:pt x="8751" y="1135"/>
                  </a:cubicBezTo>
                  <a:cubicBezTo>
                    <a:pt x="4192" y="3048"/>
                    <a:pt x="-1223" y="10588"/>
                    <a:pt x="245" y="15021"/>
                  </a:cubicBezTo>
                  <a:close/>
                </a:path>
              </a:pathLst>
            </a:custGeom>
            <a:solidFill>
              <a:srgbClr val="8DB1C4">
                <a:alpha val="80000"/>
              </a:srgbClr>
            </a:solidFill>
            <a:ln w="12700">
              <a:miter lim="400000"/>
            </a:ln>
          </p:spPr>
          <p:txBody>
            <a:bodyPr lIns="28575" tIns="28575" rIns="28575" bIns="28575" anchor="ctr"/>
            <a:lstStyle/>
            <a:p>
              <a:pPr algn="ctr" defTabSz="342900" hangingPunct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25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sym typeface="Gill Sans"/>
              </a:endParaRPr>
            </a:p>
          </p:txBody>
        </p:sp>
        <p:sp>
          <p:nvSpPr>
            <p:cNvPr id="14" name="Figure">
              <a:extLst>
                <a:ext uri="{FF2B5EF4-FFF2-40B4-BE49-F238E27FC236}">
                  <a16:creationId xmlns:a16="http://schemas.microsoft.com/office/drawing/2014/main" id="{5F7D716E-C895-4EE0-85F6-C7892C3BDD4A}"/>
                </a:ext>
              </a:extLst>
            </p:cNvPr>
            <p:cNvSpPr/>
            <p:nvPr/>
          </p:nvSpPr>
          <p:spPr>
            <a:xfrm>
              <a:off x="2368458" y="1388995"/>
              <a:ext cx="6998772" cy="48122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116" extrusionOk="0">
                  <a:moveTo>
                    <a:pt x="0" y="7130"/>
                  </a:moveTo>
                  <a:cubicBezTo>
                    <a:pt x="0" y="12861"/>
                    <a:pt x="8015" y="19116"/>
                    <a:pt x="12433" y="19116"/>
                  </a:cubicBezTo>
                  <a:cubicBezTo>
                    <a:pt x="16851" y="19116"/>
                    <a:pt x="21600" y="12861"/>
                    <a:pt x="21600" y="7130"/>
                  </a:cubicBezTo>
                  <a:cubicBezTo>
                    <a:pt x="21600" y="1399"/>
                    <a:pt x="19736" y="-2484"/>
                    <a:pt x="13206" y="1861"/>
                  </a:cubicBezTo>
                  <a:cubicBezTo>
                    <a:pt x="9285" y="4482"/>
                    <a:pt x="0" y="1399"/>
                    <a:pt x="0" y="7130"/>
                  </a:cubicBez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 w="12700">
              <a:miter lim="400000"/>
            </a:ln>
          </p:spPr>
          <p:txBody>
            <a:bodyPr lIns="28575" tIns="28575" rIns="28575" bIns="28575" anchor="ctr"/>
            <a:lstStyle/>
            <a:p>
              <a:pPr algn="ctr" defTabSz="342900" hangingPunct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250" kern="0" dirty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sym typeface="Gill Sans"/>
              </a:endParaRPr>
            </a:p>
          </p:txBody>
        </p:sp>
        <p:sp>
          <p:nvSpPr>
            <p:cNvPr id="15" name="Figure">
              <a:extLst>
                <a:ext uri="{FF2B5EF4-FFF2-40B4-BE49-F238E27FC236}">
                  <a16:creationId xmlns:a16="http://schemas.microsoft.com/office/drawing/2014/main" id="{04C3220D-E09D-4286-924D-BA69BA46C1E3}"/>
                </a:ext>
              </a:extLst>
            </p:cNvPr>
            <p:cNvSpPr/>
            <p:nvPr/>
          </p:nvSpPr>
          <p:spPr>
            <a:xfrm>
              <a:off x="6730112" y="114053"/>
              <a:ext cx="1313884" cy="11862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415" h="19060" extrusionOk="0">
                  <a:moveTo>
                    <a:pt x="1251" y="17706"/>
                  </a:moveTo>
                  <a:cubicBezTo>
                    <a:pt x="3633" y="20258"/>
                    <a:pt x="13007" y="19180"/>
                    <a:pt x="16737" y="14651"/>
                  </a:cubicBezTo>
                  <a:cubicBezTo>
                    <a:pt x="20468" y="10087"/>
                    <a:pt x="17145" y="3797"/>
                    <a:pt x="14794" y="1210"/>
                  </a:cubicBezTo>
                  <a:cubicBezTo>
                    <a:pt x="12411" y="-1342"/>
                    <a:pt x="7458" y="275"/>
                    <a:pt x="3727" y="4804"/>
                  </a:cubicBezTo>
                  <a:cubicBezTo>
                    <a:pt x="-3" y="9368"/>
                    <a:pt x="-1132" y="15155"/>
                    <a:pt x="1251" y="17706"/>
                  </a:cubicBezTo>
                  <a:close/>
                </a:path>
              </a:pathLst>
            </a:custGeom>
            <a:solidFill>
              <a:schemeClr val="accent3"/>
            </a:solidFill>
            <a:ln w="12700">
              <a:miter lim="400000"/>
            </a:ln>
          </p:spPr>
          <p:txBody>
            <a:bodyPr lIns="28575" tIns="28575" rIns="28575" bIns="28575" anchor="ctr"/>
            <a:lstStyle/>
            <a:p>
              <a:pPr algn="ctr" defTabSz="342900" hangingPunct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25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sym typeface="Gill Sans"/>
              </a:endParaRPr>
            </a:p>
          </p:txBody>
        </p:sp>
        <p:sp>
          <p:nvSpPr>
            <p:cNvPr id="16" name="Figure">
              <a:extLst>
                <a:ext uri="{FF2B5EF4-FFF2-40B4-BE49-F238E27FC236}">
                  <a16:creationId xmlns:a16="http://schemas.microsoft.com/office/drawing/2014/main" id="{1EDBE025-DA5E-4EAD-A555-B7331DA45084}"/>
                </a:ext>
              </a:extLst>
            </p:cNvPr>
            <p:cNvSpPr/>
            <p:nvPr/>
          </p:nvSpPr>
          <p:spPr>
            <a:xfrm>
              <a:off x="1921112" y="4207292"/>
              <a:ext cx="875650" cy="8921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088" h="18770" extrusionOk="0">
                  <a:moveTo>
                    <a:pt x="18567" y="15982"/>
                  </a:moveTo>
                  <a:cubicBezTo>
                    <a:pt x="20371" y="12782"/>
                    <a:pt x="17299" y="3276"/>
                    <a:pt x="12326" y="688"/>
                  </a:cubicBezTo>
                  <a:cubicBezTo>
                    <a:pt x="7352" y="-1900"/>
                    <a:pt x="2379" y="3418"/>
                    <a:pt x="575" y="6665"/>
                  </a:cubicBezTo>
                  <a:cubicBezTo>
                    <a:pt x="-1229" y="9865"/>
                    <a:pt x="1355" y="14571"/>
                    <a:pt x="6329" y="17159"/>
                  </a:cubicBezTo>
                  <a:cubicBezTo>
                    <a:pt x="11253" y="19700"/>
                    <a:pt x="16763" y="19182"/>
                    <a:pt x="18567" y="15982"/>
                  </a:cubicBezTo>
                  <a:close/>
                </a:path>
              </a:pathLst>
            </a:custGeom>
            <a:solidFill>
              <a:schemeClr val="accent3"/>
            </a:solidFill>
            <a:ln w="12700">
              <a:miter lim="400000"/>
            </a:ln>
          </p:spPr>
          <p:txBody>
            <a:bodyPr lIns="28575" tIns="28575" rIns="28575" bIns="28575" anchor="ctr"/>
            <a:lstStyle/>
            <a:p>
              <a:pPr algn="ctr" defTabSz="342900" hangingPunct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25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sym typeface="Gill Sans"/>
              </a:endParaRPr>
            </a:p>
          </p:txBody>
        </p:sp>
        <p:sp>
          <p:nvSpPr>
            <p:cNvPr id="17" name="Figure">
              <a:extLst>
                <a:ext uri="{FF2B5EF4-FFF2-40B4-BE49-F238E27FC236}">
                  <a16:creationId xmlns:a16="http://schemas.microsoft.com/office/drawing/2014/main" id="{27FF067E-270B-41BD-9816-003F1F10A1EB}"/>
                </a:ext>
              </a:extLst>
            </p:cNvPr>
            <p:cNvSpPr/>
            <p:nvPr/>
          </p:nvSpPr>
          <p:spPr>
            <a:xfrm>
              <a:off x="8765547" y="1031118"/>
              <a:ext cx="604493" cy="5757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202" h="18783" extrusionOk="0">
                  <a:moveTo>
                    <a:pt x="402" y="2508"/>
                  </a:moveTo>
                  <a:cubicBezTo>
                    <a:pt x="-1232" y="5646"/>
                    <a:pt x="2321" y="15132"/>
                    <a:pt x="7365" y="17978"/>
                  </a:cubicBezTo>
                  <a:cubicBezTo>
                    <a:pt x="12410" y="20751"/>
                    <a:pt x="17100" y="15716"/>
                    <a:pt x="18734" y="12651"/>
                  </a:cubicBezTo>
                  <a:cubicBezTo>
                    <a:pt x="20368" y="9513"/>
                    <a:pt x="17597" y="4770"/>
                    <a:pt x="12481" y="1997"/>
                  </a:cubicBezTo>
                  <a:cubicBezTo>
                    <a:pt x="7436" y="-849"/>
                    <a:pt x="2036" y="-630"/>
                    <a:pt x="402" y="2508"/>
                  </a:cubicBezTo>
                  <a:close/>
                </a:path>
              </a:pathLst>
            </a:custGeom>
            <a:solidFill>
              <a:schemeClr val="accent2"/>
            </a:solidFill>
            <a:ln w="12700">
              <a:miter lim="400000"/>
            </a:ln>
          </p:spPr>
          <p:txBody>
            <a:bodyPr lIns="28575" tIns="28575" rIns="28575" bIns="28575" anchor="ctr"/>
            <a:lstStyle/>
            <a:p>
              <a:pPr algn="ctr" defTabSz="342900" hangingPunct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25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sym typeface="Gill Sans"/>
              </a:endParaRPr>
            </a:p>
          </p:txBody>
        </p:sp>
      </p:grpSp>
      <p:grpSp>
        <p:nvGrpSpPr>
          <p:cNvPr id="18" name="Group 7">
            <a:extLst>
              <a:ext uri="{FF2B5EF4-FFF2-40B4-BE49-F238E27FC236}">
                <a16:creationId xmlns:a16="http://schemas.microsoft.com/office/drawing/2014/main" id="{44F7D05A-84CB-4FA5-8DD9-7668306FF088}"/>
              </a:ext>
            </a:extLst>
          </p:cNvPr>
          <p:cNvGrpSpPr/>
          <p:nvPr/>
        </p:nvGrpSpPr>
        <p:grpSpPr>
          <a:xfrm>
            <a:off x="2756988" y="2571616"/>
            <a:ext cx="271632" cy="263947"/>
            <a:chOff x="1921112" y="114053"/>
            <a:chExt cx="8110307" cy="6629895"/>
          </a:xfrm>
        </p:grpSpPr>
        <p:sp>
          <p:nvSpPr>
            <p:cNvPr id="19" name="Figure">
              <a:extLst>
                <a:ext uri="{FF2B5EF4-FFF2-40B4-BE49-F238E27FC236}">
                  <a16:creationId xmlns:a16="http://schemas.microsoft.com/office/drawing/2014/main" id="{08A9C2FB-D026-4C23-8F56-E04FA2B87373}"/>
                </a:ext>
              </a:extLst>
            </p:cNvPr>
            <p:cNvSpPr/>
            <p:nvPr/>
          </p:nvSpPr>
          <p:spPr>
            <a:xfrm>
              <a:off x="3867079" y="785076"/>
              <a:ext cx="4801950" cy="59588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93" h="20744" extrusionOk="0">
                  <a:moveTo>
                    <a:pt x="50" y="8912"/>
                  </a:moveTo>
                  <a:cubicBezTo>
                    <a:pt x="599" y="13351"/>
                    <a:pt x="9033" y="21184"/>
                    <a:pt x="14691" y="20725"/>
                  </a:cubicBezTo>
                  <a:cubicBezTo>
                    <a:pt x="20349" y="20265"/>
                    <a:pt x="21091" y="11684"/>
                    <a:pt x="20542" y="7246"/>
                  </a:cubicBezTo>
                  <a:cubicBezTo>
                    <a:pt x="19992" y="2808"/>
                    <a:pt x="14951" y="-416"/>
                    <a:pt x="9293" y="43"/>
                  </a:cubicBezTo>
                  <a:cubicBezTo>
                    <a:pt x="3636" y="503"/>
                    <a:pt x="-509" y="4474"/>
                    <a:pt x="50" y="8912"/>
                  </a:cubicBezTo>
                  <a:close/>
                </a:path>
              </a:pathLst>
            </a:custGeom>
            <a:solidFill>
              <a:schemeClr val="accent6"/>
            </a:solidFill>
            <a:ln w="12700">
              <a:miter lim="400000"/>
            </a:ln>
          </p:spPr>
          <p:txBody>
            <a:bodyPr lIns="28575" tIns="28575" rIns="28575" bIns="28575" anchor="ctr"/>
            <a:lstStyle/>
            <a:p>
              <a:pPr algn="ctr" defTabSz="342900" hangingPunct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25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sym typeface="Gill Sans"/>
              </a:endParaRPr>
            </a:p>
          </p:txBody>
        </p:sp>
        <p:sp>
          <p:nvSpPr>
            <p:cNvPr id="20" name="Figure">
              <a:extLst>
                <a:ext uri="{FF2B5EF4-FFF2-40B4-BE49-F238E27FC236}">
                  <a16:creationId xmlns:a16="http://schemas.microsoft.com/office/drawing/2014/main" id="{C7DDB39D-FC41-4247-A686-2BE1EF6F1C9D}"/>
                </a:ext>
              </a:extLst>
            </p:cNvPr>
            <p:cNvSpPr/>
            <p:nvPr/>
          </p:nvSpPr>
          <p:spPr>
            <a:xfrm>
              <a:off x="2927648" y="1746876"/>
              <a:ext cx="7103771" cy="48296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589" h="18693" extrusionOk="0">
                  <a:moveTo>
                    <a:pt x="245" y="15021"/>
                  </a:moveTo>
                  <a:cubicBezTo>
                    <a:pt x="1306" y="18233"/>
                    <a:pt x="6123" y="19289"/>
                    <a:pt x="10101" y="18380"/>
                  </a:cubicBezTo>
                  <a:cubicBezTo>
                    <a:pt x="14080" y="17471"/>
                    <a:pt x="20377" y="13324"/>
                    <a:pt x="19507" y="5836"/>
                  </a:cubicBezTo>
                  <a:cubicBezTo>
                    <a:pt x="19168" y="2918"/>
                    <a:pt x="16966" y="-2311"/>
                    <a:pt x="8751" y="1135"/>
                  </a:cubicBezTo>
                  <a:cubicBezTo>
                    <a:pt x="4192" y="3048"/>
                    <a:pt x="-1223" y="10588"/>
                    <a:pt x="245" y="15021"/>
                  </a:cubicBezTo>
                  <a:close/>
                </a:path>
              </a:pathLst>
            </a:custGeom>
            <a:solidFill>
              <a:srgbClr val="8DB1C4">
                <a:alpha val="80000"/>
              </a:srgbClr>
            </a:solidFill>
            <a:ln w="12700">
              <a:miter lim="400000"/>
            </a:ln>
          </p:spPr>
          <p:txBody>
            <a:bodyPr lIns="28575" tIns="28575" rIns="28575" bIns="28575" anchor="ctr"/>
            <a:lstStyle/>
            <a:p>
              <a:pPr algn="ctr" defTabSz="342900" hangingPunct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25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sym typeface="Gill Sans"/>
              </a:endParaRPr>
            </a:p>
          </p:txBody>
        </p:sp>
        <p:sp>
          <p:nvSpPr>
            <p:cNvPr id="21" name="Figure">
              <a:extLst>
                <a:ext uri="{FF2B5EF4-FFF2-40B4-BE49-F238E27FC236}">
                  <a16:creationId xmlns:a16="http://schemas.microsoft.com/office/drawing/2014/main" id="{6E5ABAA1-979E-4151-9F9D-D91C65AFDFCE}"/>
                </a:ext>
              </a:extLst>
            </p:cNvPr>
            <p:cNvSpPr/>
            <p:nvPr/>
          </p:nvSpPr>
          <p:spPr>
            <a:xfrm>
              <a:off x="2368458" y="1388995"/>
              <a:ext cx="6998772" cy="48122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116" extrusionOk="0">
                  <a:moveTo>
                    <a:pt x="0" y="7130"/>
                  </a:moveTo>
                  <a:cubicBezTo>
                    <a:pt x="0" y="12861"/>
                    <a:pt x="8015" y="19116"/>
                    <a:pt x="12433" y="19116"/>
                  </a:cubicBezTo>
                  <a:cubicBezTo>
                    <a:pt x="16851" y="19116"/>
                    <a:pt x="21600" y="12861"/>
                    <a:pt x="21600" y="7130"/>
                  </a:cubicBezTo>
                  <a:cubicBezTo>
                    <a:pt x="21600" y="1399"/>
                    <a:pt x="19736" y="-2484"/>
                    <a:pt x="13206" y="1861"/>
                  </a:cubicBezTo>
                  <a:cubicBezTo>
                    <a:pt x="9285" y="4482"/>
                    <a:pt x="0" y="1399"/>
                    <a:pt x="0" y="7130"/>
                  </a:cubicBez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 w="12700">
              <a:miter lim="400000"/>
            </a:ln>
          </p:spPr>
          <p:txBody>
            <a:bodyPr lIns="28575" tIns="28575" rIns="28575" bIns="28575" anchor="ctr"/>
            <a:lstStyle/>
            <a:p>
              <a:pPr algn="ctr" defTabSz="342900" hangingPunct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250" kern="0" dirty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sym typeface="Gill Sans"/>
              </a:endParaRPr>
            </a:p>
          </p:txBody>
        </p:sp>
        <p:sp>
          <p:nvSpPr>
            <p:cNvPr id="22" name="Figure">
              <a:extLst>
                <a:ext uri="{FF2B5EF4-FFF2-40B4-BE49-F238E27FC236}">
                  <a16:creationId xmlns:a16="http://schemas.microsoft.com/office/drawing/2014/main" id="{D9A54DC3-445C-4C33-9CCB-68064AA092B0}"/>
                </a:ext>
              </a:extLst>
            </p:cNvPr>
            <p:cNvSpPr/>
            <p:nvPr/>
          </p:nvSpPr>
          <p:spPr>
            <a:xfrm>
              <a:off x="6730112" y="114053"/>
              <a:ext cx="1313884" cy="11862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415" h="19060" extrusionOk="0">
                  <a:moveTo>
                    <a:pt x="1251" y="17706"/>
                  </a:moveTo>
                  <a:cubicBezTo>
                    <a:pt x="3633" y="20258"/>
                    <a:pt x="13007" y="19180"/>
                    <a:pt x="16737" y="14651"/>
                  </a:cubicBezTo>
                  <a:cubicBezTo>
                    <a:pt x="20468" y="10087"/>
                    <a:pt x="17145" y="3797"/>
                    <a:pt x="14794" y="1210"/>
                  </a:cubicBezTo>
                  <a:cubicBezTo>
                    <a:pt x="12411" y="-1342"/>
                    <a:pt x="7458" y="275"/>
                    <a:pt x="3727" y="4804"/>
                  </a:cubicBezTo>
                  <a:cubicBezTo>
                    <a:pt x="-3" y="9368"/>
                    <a:pt x="-1132" y="15155"/>
                    <a:pt x="1251" y="17706"/>
                  </a:cubicBezTo>
                  <a:close/>
                </a:path>
              </a:pathLst>
            </a:custGeom>
            <a:solidFill>
              <a:schemeClr val="accent3"/>
            </a:solidFill>
            <a:ln w="12700">
              <a:miter lim="400000"/>
            </a:ln>
          </p:spPr>
          <p:txBody>
            <a:bodyPr lIns="28575" tIns="28575" rIns="28575" bIns="28575" anchor="ctr"/>
            <a:lstStyle/>
            <a:p>
              <a:pPr algn="ctr" defTabSz="342900" hangingPunct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25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sym typeface="Gill Sans"/>
              </a:endParaRPr>
            </a:p>
          </p:txBody>
        </p:sp>
        <p:sp>
          <p:nvSpPr>
            <p:cNvPr id="23" name="Figure">
              <a:extLst>
                <a:ext uri="{FF2B5EF4-FFF2-40B4-BE49-F238E27FC236}">
                  <a16:creationId xmlns:a16="http://schemas.microsoft.com/office/drawing/2014/main" id="{82838843-3C62-4BC0-B0A1-820C12172582}"/>
                </a:ext>
              </a:extLst>
            </p:cNvPr>
            <p:cNvSpPr/>
            <p:nvPr/>
          </p:nvSpPr>
          <p:spPr>
            <a:xfrm>
              <a:off x="1921112" y="4207292"/>
              <a:ext cx="875650" cy="8921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088" h="18770" extrusionOk="0">
                  <a:moveTo>
                    <a:pt x="18567" y="15982"/>
                  </a:moveTo>
                  <a:cubicBezTo>
                    <a:pt x="20371" y="12782"/>
                    <a:pt x="17299" y="3276"/>
                    <a:pt x="12326" y="688"/>
                  </a:cubicBezTo>
                  <a:cubicBezTo>
                    <a:pt x="7352" y="-1900"/>
                    <a:pt x="2379" y="3418"/>
                    <a:pt x="575" y="6665"/>
                  </a:cubicBezTo>
                  <a:cubicBezTo>
                    <a:pt x="-1229" y="9865"/>
                    <a:pt x="1355" y="14571"/>
                    <a:pt x="6329" y="17159"/>
                  </a:cubicBezTo>
                  <a:cubicBezTo>
                    <a:pt x="11253" y="19700"/>
                    <a:pt x="16763" y="19182"/>
                    <a:pt x="18567" y="15982"/>
                  </a:cubicBezTo>
                  <a:close/>
                </a:path>
              </a:pathLst>
            </a:custGeom>
            <a:solidFill>
              <a:schemeClr val="accent3"/>
            </a:solidFill>
            <a:ln w="12700">
              <a:miter lim="400000"/>
            </a:ln>
          </p:spPr>
          <p:txBody>
            <a:bodyPr lIns="28575" tIns="28575" rIns="28575" bIns="28575" anchor="ctr"/>
            <a:lstStyle/>
            <a:p>
              <a:pPr algn="ctr" defTabSz="342900" hangingPunct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25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sym typeface="Gill Sans"/>
              </a:endParaRPr>
            </a:p>
          </p:txBody>
        </p:sp>
        <p:sp>
          <p:nvSpPr>
            <p:cNvPr id="24" name="Figure">
              <a:extLst>
                <a:ext uri="{FF2B5EF4-FFF2-40B4-BE49-F238E27FC236}">
                  <a16:creationId xmlns:a16="http://schemas.microsoft.com/office/drawing/2014/main" id="{1474D320-E4E3-43CF-861F-E7D6EA946053}"/>
                </a:ext>
              </a:extLst>
            </p:cNvPr>
            <p:cNvSpPr/>
            <p:nvPr/>
          </p:nvSpPr>
          <p:spPr>
            <a:xfrm>
              <a:off x="8765547" y="1031118"/>
              <a:ext cx="604493" cy="5757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202" h="18783" extrusionOk="0">
                  <a:moveTo>
                    <a:pt x="402" y="2508"/>
                  </a:moveTo>
                  <a:cubicBezTo>
                    <a:pt x="-1232" y="5646"/>
                    <a:pt x="2321" y="15132"/>
                    <a:pt x="7365" y="17978"/>
                  </a:cubicBezTo>
                  <a:cubicBezTo>
                    <a:pt x="12410" y="20751"/>
                    <a:pt x="17100" y="15716"/>
                    <a:pt x="18734" y="12651"/>
                  </a:cubicBezTo>
                  <a:cubicBezTo>
                    <a:pt x="20368" y="9513"/>
                    <a:pt x="17597" y="4770"/>
                    <a:pt x="12481" y="1997"/>
                  </a:cubicBezTo>
                  <a:cubicBezTo>
                    <a:pt x="7436" y="-849"/>
                    <a:pt x="2036" y="-630"/>
                    <a:pt x="402" y="2508"/>
                  </a:cubicBezTo>
                  <a:close/>
                </a:path>
              </a:pathLst>
            </a:custGeom>
            <a:solidFill>
              <a:schemeClr val="accent2"/>
            </a:solidFill>
            <a:ln w="12700">
              <a:miter lim="400000"/>
            </a:ln>
          </p:spPr>
          <p:txBody>
            <a:bodyPr lIns="28575" tIns="28575" rIns="28575" bIns="28575" anchor="ctr"/>
            <a:lstStyle/>
            <a:p>
              <a:pPr algn="ctr" defTabSz="342900" hangingPunct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25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sym typeface="Gill Sans"/>
              </a:endParaRPr>
            </a:p>
          </p:txBody>
        </p:sp>
      </p:grpSp>
      <p:grpSp>
        <p:nvGrpSpPr>
          <p:cNvPr id="25" name="Group 7">
            <a:extLst>
              <a:ext uri="{FF2B5EF4-FFF2-40B4-BE49-F238E27FC236}">
                <a16:creationId xmlns:a16="http://schemas.microsoft.com/office/drawing/2014/main" id="{C60CE9CF-26C8-4885-B3BC-85DF92F48637}"/>
              </a:ext>
            </a:extLst>
          </p:cNvPr>
          <p:cNvGrpSpPr/>
          <p:nvPr/>
        </p:nvGrpSpPr>
        <p:grpSpPr>
          <a:xfrm>
            <a:off x="2791223" y="3099565"/>
            <a:ext cx="271632" cy="263947"/>
            <a:chOff x="1921112" y="114053"/>
            <a:chExt cx="8110307" cy="6629895"/>
          </a:xfrm>
        </p:grpSpPr>
        <p:sp>
          <p:nvSpPr>
            <p:cNvPr id="26" name="Figure">
              <a:extLst>
                <a:ext uri="{FF2B5EF4-FFF2-40B4-BE49-F238E27FC236}">
                  <a16:creationId xmlns:a16="http://schemas.microsoft.com/office/drawing/2014/main" id="{2DDDE3F5-115E-4D65-8CCE-2FE56923C797}"/>
                </a:ext>
              </a:extLst>
            </p:cNvPr>
            <p:cNvSpPr/>
            <p:nvPr/>
          </p:nvSpPr>
          <p:spPr>
            <a:xfrm>
              <a:off x="3867079" y="785076"/>
              <a:ext cx="4801950" cy="59588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93" h="20744" extrusionOk="0">
                  <a:moveTo>
                    <a:pt x="50" y="8912"/>
                  </a:moveTo>
                  <a:cubicBezTo>
                    <a:pt x="599" y="13351"/>
                    <a:pt x="9033" y="21184"/>
                    <a:pt x="14691" y="20725"/>
                  </a:cubicBezTo>
                  <a:cubicBezTo>
                    <a:pt x="20349" y="20265"/>
                    <a:pt x="21091" y="11684"/>
                    <a:pt x="20542" y="7246"/>
                  </a:cubicBezTo>
                  <a:cubicBezTo>
                    <a:pt x="19992" y="2808"/>
                    <a:pt x="14951" y="-416"/>
                    <a:pt x="9293" y="43"/>
                  </a:cubicBezTo>
                  <a:cubicBezTo>
                    <a:pt x="3636" y="503"/>
                    <a:pt x="-509" y="4474"/>
                    <a:pt x="50" y="8912"/>
                  </a:cubicBezTo>
                  <a:close/>
                </a:path>
              </a:pathLst>
            </a:custGeom>
            <a:solidFill>
              <a:schemeClr val="accent6"/>
            </a:solidFill>
            <a:ln w="12700">
              <a:miter lim="400000"/>
            </a:ln>
          </p:spPr>
          <p:txBody>
            <a:bodyPr lIns="28575" tIns="28575" rIns="28575" bIns="28575" anchor="ctr"/>
            <a:lstStyle/>
            <a:p>
              <a:pPr algn="ctr" defTabSz="342900" hangingPunct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25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sym typeface="Gill Sans"/>
              </a:endParaRPr>
            </a:p>
          </p:txBody>
        </p:sp>
        <p:sp>
          <p:nvSpPr>
            <p:cNvPr id="27" name="Figure">
              <a:extLst>
                <a:ext uri="{FF2B5EF4-FFF2-40B4-BE49-F238E27FC236}">
                  <a16:creationId xmlns:a16="http://schemas.microsoft.com/office/drawing/2014/main" id="{0E79B6CC-150C-4462-9E7A-B0061E005C8E}"/>
                </a:ext>
              </a:extLst>
            </p:cNvPr>
            <p:cNvSpPr/>
            <p:nvPr/>
          </p:nvSpPr>
          <p:spPr>
            <a:xfrm>
              <a:off x="2927648" y="1746876"/>
              <a:ext cx="7103771" cy="48296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589" h="18693" extrusionOk="0">
                  <a:moveTo>
                    <a:pt x="245" y="15021"/>
                  </a:moveTo>
                  <a:cubicBezTo>
                    <a:pt x="1306" y="18233"/>
                    <a:pt x="6123" y="19289"/>
                    <a:pt x="10101" y="18380"/>
                  </a:cubicBezTo>
                  <a:cubicBezTo>
                    <a:pt x="14080" y="17471"/>
                    <a:pt x="20377" y="13324"/>
                    <a:pt x="19507" y="5836"/>
                  </a:cubicBezTo>
                  <a:cubicBezTo>
                    <a:pt x="19168" y="2918"/>
                    <a:pt x="16966" y="-2311"/>
                    <a:pt x="8751" y="1135"/>
                  </a:cubicBezTo>
                  <a:cubicBezTo>
                    <a:pt x="4192" y="3048"/>
                    <a:pt x="-1223" y="10588"/>
                    <a:pt x="245" y="15021"/>
                  </a:cubicBezTo>
                  <a:close/>
                </a:path>
              </a:pathLst>
            </a:custGeom>
            <a:solidFill>
              <a:srgbClr val="8DB1C4">
                <a:alpha val="80000"/>
              </a:srgbClr>
            </a:solidFill>
            <a:ln w="12700">
              <a:miter lim="400000"/>
            </a:ln>
          </p:spPr>
          <p:txBody>
            <a:bodyPr lIns="28575" tIns="28575" rIns="28575" bIns="28575" anchor="ctr"/>
            <a:lstStyle/>
            <a:p>
              <a:pPr algn="ctr" defTabSz="342900" hangingPunct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25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sym typeface="Gill Sans"/>
              </a:endParaRPr>
            </a:p>
          </p:txBody>
        </p:sp>
        <p:sp>
          <p:nvSpPr>
            <p:cNvPr id="28" name="Figure">
              <a:extLst>
                <a:ext uri="{FF2B5EF4-FFF2-40B4-BE49-F238E27FC236}">
                  <a16:creationId xmlns:a16="http://schemas.microsoft.com/office/drawing/2014/main" id="{8F059922-436E-4FB9-B504-EED3EE67D5DB}"/>
                </a:ext>
              </a:extLst>
            </p:cNvPr>
            <p:cNvSpPr/>
            <p:nvPr/>
          </p:nvSpPr>
          <p:spPr>
            <a:xfrm>
              <a:off x="2368458" y="1388995"/>
              <a:ext cx="6998772" cy="48122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116" extrusionOk="0">
                  <a:moveTo>
                    <a:pt x="0" y="7130"/>
                  </a:moveTo>
                  <a:cubicBezTo>
                    <a:pt x="0" y="12861"/>
                    <a:pt x="8015" y="19116"/>
                    <a:pt x="12433" y="19116"/>
                  </a:cubicBezTo>
                  <a:cubicBezTo>
                    <a:pt x="16851" y="19116"/>
                    <a:pt x="21600" y="12861"/>
                    <a:pt x="21600" y="7130"/>
                  </a:cubicBezTo>
                  <a:cubicBezTo>
                    <a:pt x="21600" y="1399"/>
                    <a:pt x="19736" y="-2484"/>
                    <a:pt x="13206" y="1861"/>
                  </a:cubicBezTo>
                  <a:cubicBezTo>
                    <a:pt x="9285" y="4482"/>
                    <a:pt x="0" y="1399"/>
                    <a:pt x="0" y="7130"/>
                  </a:cubicBez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 w="12700">
              <a:miter lim="400000"/>
            </a:ln>
          </p:spPr>
          <p:txBody>
            <a:bodyPr lIns="28575" tIns="28575" rIns="28575" bIns="28575" anchor="ctr"/>
            <a:lstStyle/>
            <a:p>
              <a:pPr algn="ctr" defTabSz="342900" hangingPunct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250" kern="0" dirty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sym typeface="Gill Sans"/>
              </a:endParaRPr>
            </a:p>
          </p:txBody>
        </p:sp>
        <p:sp>
          <p:nvSpPr>
            <p:cNvPr id="29" name="Figure">
              <a:extLst>
                <a:ext uri="{FF2B5EF4-FFF2-40B4-BE49-F238E27FC236}">
                  <a16:creationId xmlns:a16="http://schemas.microsoft.com/office/drawing/2014/main" id="{C3F77779-50A9-4255-BF2D-5CA1A5412463}"/>
                </a:ext>
              </a:extLst>
            </p:cNvPr>
            <p:cNvSpPr/>
            <p:nvPr/>
          </p:nvSpPr>
          <p:spPr>
            <a:xfrm>
              <a:off x="6730112" y="114053"/>
              <a:ext cx="1313884" cy="11862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415" h="19060" extrusionOk="0">
                  <a:moveTo>
                    <a:pt x="1251" y="17706"/>
                  </a:moveTo>
                  <a:cubicBezTo>
                    <a:pt x="3633" y="20258"/>
                    <a:pt x="13007" y="19180"/>
                    <a:pt x="16737" y="14651"/>
                  </a:cubicBezTo>
                  <a:cubicBezTo>
                    <a:pt x="20468" y="10087"/>
                    <a:pt x="17145" y="3797"/>
                    <a:pt x="14794" y="1210"/>
                  </a:cubicBezTo>
                  <a:cubicBezTo>
                    <a:pt x="12411" y="-1342"/>
                    <a:pt x="7458" y="275"/>
                    <a:pt x="3727" y="4804"/>
                  </a:cubicBezTo>
                  <a:cubicBezTo>
                    <a:pt x="-3" y="9368"/>
                    <a:pt x="-1132" y="15155"/>
                    <a:pt x="1251" y="17706"/>
                  </a:cubicBezTo>
                  <a:close/>
                </a:path>
              </a:pathLst>
            </a:custGeom>
            <a:solidFill>
              <a:schemeClr val="accent3"/>
            </a:solidFill>
            <a:ln w="12700">
              <a:miter lim="400000"/>
            </a:ln>
          </p:spPr>
          <p:txBody>
            <a:bodyPr lIns="28575" tIns="28575" rIns="28575" bIns="28575" anchor="ctr"/>
            <a:lstStyle/>
            <a:p>
              <a:pPr algn="ctr" defTabSz="342900" hangingPunct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25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sym typeface="Gill Sans"/>
              </a:endParaRPr>
            </a:p>
          </p:txBody>
        </p:sp>
        <p:sp>
          <p:nvSpPr>
            <p:cNvPr id="30" name="Figure">
              <a:extLst>
                <a:ext uri="{FF2B5EF4-FFF2-40B4-BE49-F238E27FC236}">
                  <a16:creationId xmlns:a16="http://schemas.microsoft.com/office/drawing/2014/main" id="{F36BE366-1386-4745-80A3-F43B34C20CCE}"/>
                </a:ext>
              </a:extLst>
            </p:cNvPr>
            <p:cNvSpPr/>
            <p:nvPr/>
          </p:nvSpPr>
          <p:spPr>
            <a:xfrm>
              <a:off x="1921112" y="4207292"/>
              <a:ext cx="875650" cy="8921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088" h="18770" extrusionOk="0">
                  <a:moveTo>
                    <a:pt x="18567" y="15982"/>
                  </a:moveTo>
                  <a:cubicBezTo>
                    <a:pt x="20371" y="12782"/>
                    <a:pt x="17299" y="3276"/>
                    <a:pt x="12326" y="688"/>
                  </a:cubicBezTo>
                  <a:cubicBezTo>
                    <a:pt x="7352" y="-1900"/>
                    <a:pt x="2379" y="3418"/>
                    <a:pt x="575" y="6665"/>
                  </a:cubicBezTo>
                  <a:cubicBezTo>
                    <a:pt x="-1229" y="9865"/>
                    <a:pt x="1355" y="14571"/>
                    <a:pt x="6329" y="17159"/>
                  </a:cubicBezTo>
                  <a:cubicBezTo>
                    <a:pt x="11253" y="19700"/>
                    <a:pt x="16763" y="19182"/>
                    <a:pt x="18567" y="15982"/>
                  </a:cubicBezTo>
                  <a:close/>
                </a:path>
              </a:pathLst>
            </a:custGeom>
            <a:solidFill>
              <a:schemeClr val="accent3"/>
            </a:solidFill>
            <a:ln w="12700">
              <a:miter lim="400000"/>
            </a:ln>
          </p:spPr>
          <p:txBody>
            <a:bodyPr lIns="28575" tIns="28575" rIns="28575" bIns="28575" anchor="ctr"/>
            <a:lstStyle/>
            <a:p>
              <a:pPr algn="ctr" defTabSz="342900" hangingPunct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25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sym typeface="Gill Sans"/>
              </a:endParaRPr>
            </a:p>
          </p:txBody>
        </p:sp>
        <p:sp>
          <p:nvSpPr>
            <p:cNvPr id="31" name="Figure">
              <a:extLst>
                <a:ext uri="{FF2B5EF4-FFF2-40B4-BE49-F238E27FC236}">
                  <a16:creationId xmlns:a16="http://schemas.microsoft.com/office/drawing/2014/main" id="{83E93903-5F32-4A19-B832-64805FB9C132}"/>
                </a:ext>
              </a:extLst>
            </p:cNvPr>
            <p:cNvSpPr/>
            <p:nvPr/>
          </p:nvSpPr>
          <p:spPr>
            <a:xfrm>
              <a:off x="8765547" y="1031118"/>
              <a:ext cx="604493" cy="5757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202" h="18783" extrusionOk="0">
                  <a:moveTo>
                    <a:pt x="402" y="2508"/>
                  </a:moveTo>
                  <a:cubicBezTo>
                    <a:pt x="-1232" y="5646"/>
                    <a:pt x="2321" y="15132"/>
                    <a:pt x="7365" y="17978"/>
                  </a:cubicBezTo>
                  <a:cubicBezTo>
                    <a:pt x="12410" y="20751"/>
                    <a:pt x="17100" y="15716"/>
                    <a:pt x="18734" y="12651"/>
                  </a:cubicBezTo>
                  <a:cubicBezTo>
                    <a:pt x="20368" y="9513"/>
                    <a:pt x="17597" y="4770"/>
                    <a:pt x="12481" y="1997"/>
                  </a:cubicBezTo>
                  <a:cubicBezTo>
                    <a:pt x="7436" y="-849"/>
                    <a:pt x="2036" y="-630"/>
                    <a:pt x="402" y="2508"/>
                  </a:cubicBezTo>
                  <a:close/>
                </a:path>
              </a:pathLst>
            </a:custGeom>
            <a:solidFill>
              <a:schemeClr val="accent2"/>
            </a:solidFill>
            <a:ln w="12700">
              <a:miter lim="400000"/>
            </a:ln>
          </p:spPr>
          <p:txBody>
            <a:bodyPr lIns="28575" tIns="28575" rIns="28575" bIns="28575" anchor="ctr"/>
            <a:lstStyle/>
            <a:p>
              <a:pPr algn="ctr" defTabSz="342900" hangingPunct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25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sym typeface="Gill Sans"/>
              </a:endParaRPr>
            </a:p>
          </p:txBody>
        </p:sp>
      </p:grpSp>
      <p:grpSp>
        <p:nvGrpSpPr>
          <p:cNvPr id="32" name="Group 7">
            <a:extLst>
              <a:ext uri="{FF2B5EF4-FFF2-40B4-BE49-F238E27FC236}">
                <a16:creationId xmlns:a16="http://schemas.microsoft.com/office/drawing/2014/main" id="{9CAA9B79-FB81-45A3-99E9-00CCAA0EF8AD}"/>
              </a:ext>
            </a:extLst>
          </p:cNvPr>
          <p:cNvGrpSpPr/>
          <p:nvPr/>
        </p:nvGrpSpPr>
        <p:grpSpPr>
          <a:xfrm>
            <a:off x="2781927" y="3684939"/>
            <a:ext cx="271632" cy="263947"/>
            <a:chOff x="1921112" y="114053"/>
            <a:chExt cx="8110307" cy="6629895"/>
          </a:xfrm>
        </p:grpSpPr>
        <p:sp>
          <p:nvSpPr>
            <p:cNvPr id="33" name="Figure">
              <a:extLst>
                <a:ext uri="{FF2B5EF4-FFF2-40B4-BE49-F238E27FC236}">
                  <a16:creationId xmlns:a16="http://schemas.microsoft.com/office/drawing/2014/main" id="{E566448F-3772-4B37-8F93-DAA7BC7FC11E}"/>
                </a:ext>
              </a:extLst>
            </p:cNvPr>
            <p:cNvSpPr/>
            <p:nvPr/>
          </p:nvSpPr>
          <p:spPr>
            <a:xfrm>
              <a:off x="3867079" y="785076"/>
              <a:ext cx="4801950" cy="59588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93" h="20744" extrusionOk="0">
                  <a:moveTo>
                    <a:pt x="50" y="8912"/>
                  </a:moveTo>
                  <a:cubicBezTo>
                    <a:pt x="599" y="13351"/>
                    <a:pt x="9033" y="21184"/>
                    <a:pt x="14691" y="20725"/>
                  </a:cubicBezTo>
                  <a:cubicBezTo>
                    <a:pt x="20349" y="20265"/>
                    <a:pt x="21091" y="11684"/>
                    <a:pt x="20542" y="7246"/>
                  </a:cubicBezTo>
                  <a:cubicBezTo>
                    <a:pt x="19992" y="2808"/>
                    <a:pt x="14951" y="-416"/>
                    <a:pt x="9293" y="43"/>
                  </a:cubicBezTo>
                  <a:cubicBezTo>
                    <a:pt x="3636" y="503"/>
                    <a:pt x="-509" y="4474"/>
                    <a:pt x="50" y="8912"/>
                  </a:cubicBezTo>
                  <a:close/>
                </a:path>
              </a:pathLst>
            </a:custGeom>
            <a:solidFill>
              <a:schemeClr val="accent6"/>
            </a:solidFill>
            <a:ln w="12700">
              <a:miter lim="400000"/>
            </a:ln>
          </p:spPr>
          <p:txBody>
            <a:bodyPr lIns="28575" tIns="28575" rIns="28575" bIns="28575" anchor="ctr"/>
            <a:lstStyle/>
            <a:p>
              <a:pPr algn="ctr" defTabSz="342900" hangingPunct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25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sym typeface="Gill Sans"/>
              </a:endParaRPr>
            </a:p>
          </p:txBody>
        </p:sp>
        <p:sp>
          <p:nvSpPr>
            <p:cNvPr id="34" name="Figure">
              <a:extLst>
                <a:ext uri="{FF2B5EF4-FFF2-40B4-BE49-F238E27FC236}">
                  <a16:creationId xmlns:a16="http://schemas.microsoft.com/office/drawing/2014/main" id="{B013BE5A-F16E-4ED6-82F0-C8EAD5685FE2}"/>
                </a:ext>
              </a:extLst>
            </p:cNvPr>
            <p:cNvSpPr/>
            <p:nvPr/>
          </p:nvSpPr>
          <p:spPr>
            <a:xfrm>
              <a:off x="2927648" y="1746876"/>
              <a:ext cx="7103771" cy="48296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589" h="18693" extrusionOk="0">
                  <a:moveTo>
                    <a:pt x="245" y="15021"/>
                  </a:moveTo>
                  <a:cubicBezTo>
                    <a:pt x="1306" y="18233"/>
                    <a:pt x="6123" y="19289"/>
                    <a:pt x="10101" y="18380"/>
                  </a:cubicBezTo>
                  <a:cubicBezTo>
                    <a:pt x="14080" y="17471"/>
                    <a:pt x="20377" y="13324"/>
                    <a:pt x="19507" y="5836"/>
                  </a:cubicBezTo>
                  <a:cubicBezTo>
                    <a:pt x="19168" y="2918"/>
                    <a:pt x="16966" y="-2311"/>
                    <a:pt x="8751" y="1135"/>
                  </a:cubicBezTo>
                  <a:cubicBezTo>
                    <a:pt x="4192" y="3048"/>
                    <a:pt x="-1223" y="10588"/>
                    <a:pt x="245" y="15021"/>
                  </a:cubicBezTo>
                  <a:close/>
                </a:path>
              </a:pathLst>
            </a:custGeom>
            <a:solidFill>
              <a:srgbClr val="8DB1C4">
                <a:alpha val="80000"/>
              </a:srgbClr>
            </a:solidFill>
            <a:ln w="12700">
              <a:miter lim="400000"/>
            </a:ln>
          </p:spPr>
          <p:txBody>
            <a:bodyPr lIns="28575" tIns="28575" rIns="28575" bIns="28575" anchor="ctr"/>
            <a:lstStyle/>
            <a:p>
              <a:pPr algn="ctr" defTabSz="342900" hangingPunct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25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sym typeface="Gill Sans"/>
              </a:endParaRPr>
            </a:p>
          </p:txBody>
        </p:sp>
        <p:sp>
          <p:nvSpPr>
            <p:cNvPr id="35" name="Figure">
              <a:extLst>
                <a:ext uri="{FF2B5EF4-FFF2-40B4-BE49-F238E27FC236}">
                  <a16:creationId xmlns:a16="http://schemas.microsoft.com/office/drawing/2014/main" id="{30198D44-E62E-4AEC-A7A1-E7F10A128D50}"/>
                </a:ext>
              </a:extLst>
            </p:cNvPr>
            <p:cNvSpPr/>
            <p:nvPr/>
          </p:nvSpPr>
          <p:spPr>
            <a:xfrm>
              <a:off x="2368458" y="1388995"/>
              <a:ext cx="6998772" cy="48122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116" extrusionOk="0">
                  <a:moveTo>
                    <a:pt x="0" y="7130"/>
                  </a:moveTo>
                  <a:cubicBezTo>
                    <a:pt x="0" y="12861"/>
                    <a:pt x="8015" y="19116"/>
                    <a:pt x="12433" y="19116"/>
                  </a:cubicBezTo>
                  <a:cubicBezTo>
                    <a:pt x="16851" y="19116"/>
                    <a:pt x="21600" y="12861"/>
                    <a:pt x="21600" y="7130"/>
                  </a:cubicBezTo>
                  <a:cubicBezTo>
                    <a:pt x="21600" y="1399"/>
                    <a:pt x="19736" y="-2484"/>
                    <a:pt x="13206" y="1861"/>
                  </a:cubicBezTo>
                  <a:cubicBezTo>
                    <a:pt x="9285" y="4482"/>
                    <a:pt x="0" y="1399"/>
                    <a:pt x="0" y="7130"/>
                  </a:cubicBez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 w="12700">
              <a:miter lim="400000"/>
            </a:ln>
          </p:spPr>
          <p:txBody>
            <a:bodyPr lIns="28575" tIns="28575" rIns="28575" bIns="28575" anchor="ctr"/>
            <a:lstStyle/>
            <a:p>
              <a:pPr algn="ctr" defTabSz="342900" hangingPunct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250" kern="0" dirty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sym typeface="Gill Sans"/>
              </a:endParaRPr>
            </a:p>
          </p:txBody>
        </p:sp>
        <p:sp>
          <p:nvSpPr>
            <p:cNvPr id="36" name="Figure">
              <a:extLst>
                <a:ext uri="{FF2B5EF4-FFF2-40B4-BE49-F238E27FC236}">
                  <a16:creationId xmlns:a16="http://schemas.microsoft.com/office/drawing/2014/main" id="{2451BC41-2E5A-4767-9816-D0C28172995F}"/>
                </a:ext>
              </a:extLst>
            </p:cNvPr>
            <p:cNvSpPr/>
            <p:nvPr/>
          </p:nvSpPr>
          <p:spPr>
            <a:xfrm>
              <a:off x="6730112" y="114053"/>
              <a:ext cx="1313884" cy="11862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415" h="19060" extrusionOk="0">
                  <a:moveTo>
                    <a:pt x="1251" y="17706"/>
                  </a:moveTo>
                  <a:cubicBezTo>
                    <a:pt x="3633" y="20258"/>
                    <a:pt x="13007" y="19180"/>
                    <a:pt x="16737" y="14651"/>
                  </a:cubicBezTo>
                  <a:cubicBezTo>
                    <a:pt x="20468" y="10087"/>
                    <a:pt x="17145" y="3797"/>
                    <a:pt x="14794" y="1210"/>
                  </a:cubicBezTo>
                  <a:cubicBezTo>
                    <a:pt x="12411" y="-1342"/>
                    <a:pt x="7458" y="275"/>
                    <a:pt x="3727" y="4804"/>
                  </a:cubicBezTo>
                  <a:cubicBezTo>
                    <a:pt x="-3" y="9368"/>
                    <a:pt x="-1132" y="15155"/>
                    <a:pt x="1251" y="17706"/>
                  </a:cubicBezTo>
                  <a:close/>
                </a:path>
              </a:pathLst>
            </a:custGeom>
            <a:solidFill>
              <a:schemeClr val="accent3"/>
            </a:solidFill>
            <a:ln w="12700">
              <a:miter lim="400000"/>
            </a:ln>
          </p:spPr>
          <p:txBody>
            <a:bodyPr lIns="28575" tIns="28575" rIns="28575" bIns="28575" anchor="ctr"/>
            <a:lstStyle/>
            <a:p>
              <a:pPr algn="ctr" defTabSz="342900" hangingPunct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25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sym typeface="Gill Sans"/>
              </a:endParaRPr>
            </a:p>
          </p:txBody>
        </p:sp>
        <p:sp>
          <p:nvSpPr>
            <p:cNvPr id="37" name="Figure">
              <a:extLst>
                <a:ext uri="{FF2B5EF4-FFF2-40B4-BE49-F238E27FC236}">
                  <a16:creationId xmlns:a16="http://schemas.microsoft.com/office/drawing/2014/main" id="{5AB81147-C902-4B46-9A0F-E9536544EDF7}"/>
                </a:ext>
              </a:extLst>
            </p:cNvPr>
            <p:cNvSpPr/>
            <p:nvPr/>
          </p:nvSpPr>
          <p:spPr>
            <a:xfrm>
              <a:off x="1921112" y="4207292"/>
              <a:ext cx="875650" cy="8921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088" h="18770" extrusionOk="0">
                  <a:moveTo>
                    <a:pt x="18567" y="15982"/>
                  </a:moveTo>
                  <a:cubicBezTo>
                    <a:pt x="20371" y="12782"/>
                    <a:pt x="17299" y="3276"/>
                    <a:pt x="12326" y="688"/>
                  </a:cubicBezTo>
                  <a:cubicBezTo>
                    <a:pt x="7352" y="-1900"/>
                    <a:pt x="2379" y="3418"/>
                    <a:pt x="575" y="6665"/>
                  </a:cubicBezTo>
                  <a:cubicBezTo>
                    <a:pt x="-1229" y="9865"/>
                    <a:pt x="1355" y="14571"/>
                    <a:pt x="6329" y="17159"/>
                  </a:cubicBezTo>
                  <a:cubicBezTo>
                    <a:pt x="11253" y="19700"/>
                    <a:pt x="16763" y="19182"/>
                    <a:pt x="18567" y="15982"/>
                  </a:cubicBezTo>
                  <a:close/>
                </a:path>
              </a:pathLst>
            </a:custGeom>
            <a:solidFill>
              <a:schemeClr val="accent3"/>
            </a:solidFill>
            <a:ln w="12700">
              <a:miter lim="400000"/>
            </a:ln>
          </p:spPr>
          <p:txBody>
            <a:bodyPr lIns="28575" tIns="28575" rIns="28575" bIns="28575" anchor="ctr"/>
            <a:lstStyle/>
            <a:p>
              <a:pPr algn="ctr" defTabSz="342900" hangingPunct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25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sym typeface="Gill Sans"/>
              </a:endParaRPr>
            </a:p>
          </p:txBody>
        </p:sp>
        <p:sp>
          <p:nvSpPr>
            <p:cNvPr id="38" name="Figure">
              <a:extLst>
                <a:ext uri="{FF2B5EF4-FFF2-40B4-BE49-F238E27FC236}">
                  <a16:creationId xmlns:a16="http://schemas.microsoft.com/office/drawing/2014/main" id="{118D286E-88A5-423D-ACDE-92D85FE64D6A}"/>
                </a:ext>
              </a:extLst>
            </p:cNvPr>
            <p:cNvSpPr/>
            <p:nvPr/>
          </p:nvSpPr>
          <p:spPr>
            <a:xfrm>
              <a:off x="8765547" y="1031118"/>
              <a:ext cx="604493" cy="5757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202" h="18783" extrusionOk="0">
                  <a:moveTo>
                    <a:pt x="402" y="2508"/>
                  </a:moveTo>
                  <a:cubicBezTo>
                    <a:pt x="-1232" y="5646"/>
                    <a:pt x="2321" y="15132"/>
                    <a:pt x="7365" y="17978"/>
                  </a:cubicBezTo>
                  <a:cubicBezTo>
                    <a:pt x="12410" y="20751"/>
                    <a:pt x="17100" y="15716"/>
                    <a:pt x="18734" y="12651"/>
                  </a:cubicBezTo>
                  <a:cubicBezTo>
                    <a:pt x="20368" y="9513"/>
                    <a:pt x="17597" y="4770"/>
                    <a:pt x="12481" y="1997"/>
                  </a:cubicBezTo>
                  <a:cubicBezTo>
                    <a:pt x="7436" y="-849"/>
                    <a:pt x="2036" y="-630"/>
                    <a:pt x="402" y="2508"/>
                  </a:cubicBezTo>
                  <a:close/>
                </a:path>
              </a:pathLst>
            </a:custGeom>
            <a:solidFill>
              <a:schemeClr val="accent2"/>
            </a:solidFill>
            <a:ln w="12700">
              <a:miter lim="400000"/>
            </a:ln>
          </p:spPr>
          <p:txBody>
            <a:bodyPr lIns="28575" tIns="28575" rIns="28575" bIns="28575" anchor="ctr"/>
            <a:lstStyle/>
            <a:p>
              <a:pPr algn="ctr" defTabSz="342900" hangingPunct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25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sym typeface="Gill Sans"/>
              </a:endParaRPr>
            </a:p>
          </p:txBody>
        </p:sp>
      </p:grpSp>
      <p:sp>
        <p:nvSpPr>
          <p:cNvPr id="41" name="Segnaposto numero diapositiva 40">
            <a:extLst>
              <a:ext uri="{FF2B5EF4-FFF2-40B4-BE49-F238E27FC236}">
                <a16:creationId xmlns:a16="http://schemas.microsoft.com/office/drawing/2014/main" id="{0A034CE3-C0BC-4975-B7CB-CF3F87153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6</a:t>
            </a:fld>
            <a:endParaRPr lang="en-US" dirty="0"/>
          </a:p>
        </p:txBody>
      </p:sp>
      <p:pic>
        <p:nvPicPr>
          <p:cNvPr id="42" name="Immagine 41">
            <a:extLst>
              <a:ext uri="{FF2B5EF4-FFF2-40B4-BE49-F238E27FC236}">
                <a16:creationId xmlns:a16="http://schemas.microsoft.com/office/drawing/2014/main" id="{D36D5269-50C9-466E-BA8C-BD9C2B250B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62" y="787782"/>
            <a:ext cx="423023" cy="365126"/>
          </a:xfrm>
          <a:prstGeom prst="rect">
            <a:avLst/>
          </a:prstGeom>
        </p:spPr>
      </p:pic>
      <p:sp>
        <p:nvSpPr>
          <p:cNvPr id="44" name="AutoShape 4">
            <a:extLst>
              <a:ext uri="{FF2B5EF4-FFF2-40B4-BE49-F238E27FC236}">
                <a16:creationId xmlns:a16="http://schemas.microsoft.com/office/drawing/2014/main" id="{CB8AAAC6-43B1-4839-AB76-136703D26C0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655127" y="3276599"/>
            <a:ext cx="1593273" cy="1593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45" name="AutoShape 6">
            <a:extLst>
              <a:ext uri="{FF2B5EF4-FFF2-40B4-BE49-F238E27FC236}">
                <a16:creationId xmlns:a16="http://schemas.microsoft.com/office/drawing/2014/main" id="{6227537B-0A73-4E88-A694-4673248606C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pic>
        <p:nvPicPr>
          <p:cNvPr id="47" name="Immagine 46">
            <a:extLst>
              <a:ext uri="{FF2B5EF4-FFF2-40B4-BE49-F238E27FC236}">
                <a16:creationId xmlns:a16="http://schemas.microsoft.com/office/drawing/2014/main" id="{BDD16C60-AC36-4732-986A-68D405AB38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5598" y="4127090"/>
            <a:ext cx="1795751" cy="2394334"/>
          </a:xfrm>
          <a:prstGeom prst="rect">
            <a:avLst/>
          </a:prstGeom>
          <a:ln w="25400">
            <a:solidFill>
              <a:schemeClr val="accent1">
                <a:shade val="90000"/>
              </a:schemeClr>
            </a:solidFill>
          </a:ln>
        </p:spPr>
      </p:pic>
      <p:pic>
        <p:nvPicPr>
          <p:cNvPr id="49" name="Immagine 48">
            <a:extLst>
              <a:ext uri="{FF2B5EF4-FFF2-40B4-BE49-F238E27FC236}">
                <a16:creationId xmlns:a16="http://schemas.microsoft.com/office/drawing/2014/main" id="{0ADF8723-869D-4B70-88A0-F6F7253964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1849" y="2796496"/>
            <a:ext cx="5013043" cy="3759782"/>
          </a:xfrm>
          <a:prstGeom prst="rect">
            <a:avLst/>
          </a:prstGeom>
          <a:ln w="25400">
            <a:solidFill>
              <a:schemeClr val="accent1">
                <a:shade val="9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8071982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0572541-19E1-4790-9158-0E4452CF93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2262" y="622619"/>
            <a:ext cx="8192700" cy="640915"/>
          </a:xfrm>
        </p:spPr>
        <p:txBody>
          <a:bodyPr>
            <a:normAutofit/>
          </a:bodyPr>
          <a:lstStyle/>
          <a:p>
            <a:pPr algn="l"/>
            <a:r>
              <a:rPr lang="it-IT" dirty="0">
                <a:latin typeface="Amasis MT Pro Black" panose="02040A04050005020304" pitchFamily="18" charset="0"/>
              </a:rPr>
              <a:t>Implementazione </a:t>
            </a:r>
          </a:p>
        </p:txBody>
      </p:sp>
      <p:graphicFrame>
        <p:nvGraphicFramePr>
          <p:cNvPr id="4" name="Content Placeholder 2">
            <a:extLst>
              <a:ext uri="{FF2B5EF4-FFF2-40B4-BE49-F238E27FC236}">
                <a16:creationId xmlns:a16="http://schemas.microsoft.com/office/drawing/2014/main" id="{3682BE05-60CE-4D1B-848B-5BE7B04BBB7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10887693"/>
              </p:ext>
            </p:extLst>
          </p:nvPr>
        </p:nvGraphicFramePr>
        <p:xfrm>
          <a:off x="2844338" y="1865904"/>
          <a:ext cx="3409604" cy="41207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229BD2AC-7E7C-49C2-97BE-B41198143D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7</a:t>
            </a:fld>
            <a:endParaRPr lang="en-US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9F76074-7BAC-4EE4-AD26-497344F800F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4166496"/>
              </p:ext>
            </p:extLst>
          </p:nvPr>
        </p:nvGraphicFramePr>
        <p:xfrm>
          <a:off x="7351568" y="1562793"/>
          <a:ext cx="3992187" cy="44238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6" name="Immagine 5">
            <a:extLst>
              <a:ext uri="{FF2B5EF4-FFF2-40B4-BE49-F238E27FC236}">
                <a16:creationId xmlns:a16="http://schemas.microsoft.com/office/drawing/2014/main" id="{620517E4-3EDB-4F58-80F3-AEC78BE71A9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9162" y="787782"/>
            <a:ext cx="423023" cy="365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9112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21">
            <a:extLst>
              <a:ext uri="{FF2B5EF4-FFF2-40B4-BE49-F238E27FC236}">
                <a16:creationId xmlns:a16="http://schemas.microsoft.com/office/drawing/2014/main" id="{B192C27D-C192-478F-B992-B8C8EB41BB9C}"/>
              </a:ext>
            </a:extLst>
          </p:cNvPr>
          <p:cNvGrpSpPr/>
          <p:nvPr/>
        </p:nvGrpSpPr>
        <p:grpSpPr>
          <a:xfrm rot="10800000">
            <a:off x="1436455" y="4658102"/>
            <a:ext cx="2745456" cy="2082408"/>
            <a:chOff x="1921112" y="114053"/>
            <a:chExt cx="8110307" cy="6629895"/>
          </a:xfrm>
        </p:grpSpPr>
        <p:sp>
          <p:nvSpPr>
            <p:cNvPr id="13" name="Figure">
              <a:extLst>
                <a:ext uri="{FF2B5EF4-FFF2-40B4-BE49-F238E27FC236}">
                  <a16:creationId xmlns:a16="http://schemas.microsoft.com/office/drawing/2014/main" id="{49371D08-C679-46D0-8D07-73EA17B51F1A}"/>
                </a:ext>
              </a:extLst>
            </p:cNvPr>
            <p:cNvSpPr/>
            <p:nvPr/>
          </p:nvSpPr>
          <p:spPr>
            <a:xfrm>
              <a:off x="3867079" y="785076"/>
              <a:ext cx="4801950" cy="59588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93" h="20744" extrusionOk="0">
                  <a:moveTo>
                    <a:pt x="50" y="8912"/>
                  </a:moveTo>
                  <a:cubicBezTo>
                    <a:pt x="599" y="13351"/>
                    <a:pt x="9033" y="21184"/>
                    <a:pt x="14691" y="20725"/>
                  </a:cubicBezTo>
                  <a:cubicBezTo>
                    <a:pt x="20349" y="20265"/>
                    <a:pt x="21091" y="11684"/>
                    <a:pt x="20542" y="7246"/>
                  </a:cubicBezTo>
                  <a:cubicBezTo>
                    <a:pt x="19992" y="2808"/>
                    <a:pt x="14951" y="-416"/>
                    <a:pt x="9293" y="43"/>
                  </a:cubicBezTo>
                  <a:cubicBezTo>
                    <a:pt x="3636" y="503"/>
                    <a:pt x="-509" y="4474"/>
                    <a:pt x="50" y="8912"/>
                  </a:cubicBezTo>
                  <a:close/>
                </a:path>
              </a:pathLst>
            </a:custGeom>
            <a:solidFill>
              <a:schemeClr val="accent3">
                <a:alpha val="50000"/>
              </a:schemeClr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ctr" defTabSz="457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3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  <p:sp>
          <p:nvSpPr>
            <p:cNvPr id="14" name="Figure">
              <a:extLst>
                <a:ext uri="{FF2B5EF4-FFF2-40B4-BE49-F238E27FC236}">
                  <a16:creationId xmlns:a16="http://schemas.microsoft.com/office/drawing/2014/main" id="{C664B24B-13DA-4958-9E9D-D11D23FD058B}"/>
                </a:ext>
              </a:extLst>
            </p:cNvPr>
            <p:cNvSpPr/>
            <p:nvPr/>
          </p:nvSpPr>
          <p:spPr>
            <a:xfrm>
              <a:off x="2927648" y="1746876"/>
              <a:ext cx="7103771" cy="48296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589" h="18693" extrusionOk="0">
                  <a:moveTo>
                    <a:pt x="245" y="15021"/>
                  </a:moveTo>
                  <a:cubicBezTo>
                    <a:pt x="1306" y="18233"/>
                    <a:pt x="6123" y="19289"/>
                    <a:pt x="10101" y="18380"/>
                  </a:cubicBezTo>
                  <a:cubicBezTo>
                    <a:pt x="14080" y="17471"/>
                    <a:pt x="20377" y="13324"/>
                    <a:pt x="19507" y="5836"/>
                  </a:cubicBezTo>
                  <a:cubicBezTo>
                    <a:pt x="19168" y="2918"/>
                    <a:pt x="16966" y="-2311"/>
                    <a:pt x="8751" y="1135"/>
                  </a:cubicBezTo>
                  <a:cubicBezTo>
                    <a:pt x="4192" y="3048"/>
                    <a:pt x="-1223" y="10588"/>
                    <a:pt x="245" y="15021"/>
                  </a:cubicBezTo>
                  <a:close/>
                </a:path>
              </a:pathLst>
            </a:custGeom>
            <a:solidFill>
              <a:srgbClr val="8DB1C4">
                <a:alpha val="80000"/>
              </a:srgbClr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ctr" defTabSz="457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3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  <p:sp>
          <p:nvSpPr>
            <p:cNvPr id="15" name="Figure">
              <a:extLst>
                <a:ext uri="{FF2B5EF4-FFF2-40B4-BE49-F238E27FC236}">
                  <a16:creationId xmlns:a16="http://schemas.microsoft.com/office/drawing/2014/main" id="{21A4BFDA-10A1-4844-BD46-4896E8BD8136}"/>
                </a:ext>
              </a:extLst>
            </p:cNvPr>
            <p:cNvSpPr/>
            <p:nvPr/>
          </p:nvSpPr>
          <p:spPr>
            <a:xfrm>
              <a:off x="2368461" y="1388997"/>
              <a:ext cx="6998772" cy="48122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116" extrusionOk="0">
                  <a:moveTo>
                    <a:pt x="0" y="7130"/>
                  </a:moveTo>
                  <a:cubicBezTo>
                    <a:pt x="0" y="12861"/>
                    <a:pt x="8015" y="19116"/>
                    <a:pt x="12433" y="19116"/>
                  </a:cubicBezTo>
                  <a:cubicBezTo>
                    <a:pt x="16851" y="19116"/>
                    <a:pt x="21600" y="12861"/>
                    <a:pt x="21600" y="7130"/>
                  </a:cubicBezTo>
                  <a:cubicBezTo>
                    <a:pt x="21600" y="1399"/>
                    <a:pt x="19736" y="-2484"/>
                    <a:pt x="13206" y="1861"/>
                  </a:cubicBezTo>
                  <a:cubicBezTo>
                    <a:pt x="9285" y="4482"/>
                    <a:pt x="0" y="1399"/>
                    <a:pt x="0" y="7130"/>
                  </a:cubicBez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 defTabSz="457200" hangingPunct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3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  <p:sp>
          <p:nvSpPr>
            <p:cNvPr id="16" name="Figure">
              <a:extLst>
                <a:ext uri="{FF2B5EF4-FFF2-40B4-BE49-F238E27FC236}">
                  <a16:creationId xmlns:a16="http://schemas.microsoft.com/office/drawing/2014/main" id="{715E1AB9-DB67-421D-BDAF-78912B73D9C2}"/>
                </a:ext>
              </a:extLst>
            </p:cNvPr>
            <p:cNvSpPr/>
            <p:nvPr/>
          </p:nvSpPr>
          <p:spPr>
            <a:xfrm>
              <a:off x="6730112" y="114053"/>
              <a:ext cx="1313884" cy="11862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415" h="19060" extrusionOk="0">
                  <a:moveTo>
                    <a:pt x="1251" y="17706"/>
                  </a:moveTo>
                  <a:cubicBezTo>
                    <a:pt x="3633" y="20258"/>
                    <a:pt x="13007" y="19180"/>
                    <a:pt x="16737" y="14651"/>
                  </a:cubicBezTo>
                  <a:cubicBezTo>
                    <a:pt x="20468" y="10087"/>
                    <a:pt x="17145" y="3797"/>
                    <a:pt x="14794" y="1210"/>
                  </a:cubicBezTo>
                  <a:cubicBezTo>
                    <a:pt x="12411" y="-1342"/>
                    <a:pt x="7458" y="275"/>
                    <a:pt x="3727" y="4804"/>
                  </a:cubicBezTo>
                  <a:cubicBezTo>
                    <a:pt x="-3" y="9368"/>
                    <a:pt x="-1132" y="15155"/>
                    <a:pt x="1251" y="17706"/>
                  </a:cubicBezTo>
                  <a:close/>
                </a:path>
              </a:pathLst>
            </a:custGeom>
            <a:solidFill>
              <a:schemeClr val="accent3">
                <a:alpha val="80000"/>
              </a:schemeClr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ctr" defTabSz="457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3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  <p:sp>
          <p:nvSpPr>
            <p:cNvPr id="17" name="Figure">
              <a:extLst>
                <a:ext uri="{FF2B5EF4-FFF2-40B4-BE49-F238E27FC236}">
                  <a16:creationId xmlns:a16="http://schemas.microsoft.com/office/drawing/2014/main" id="{3C516661-522B-471D-9BA3-6368E63984CC}"/>
                </a:ext>
              </a:extLst>
            </p:cNvPr>
            <p:cNvSpPr/>
            <p:nvPr/>
          </p:nvSpPr>
          <p:spPr>
            <a:xfrm>
              <a:off x="1921112" y="4207292"/>
              <a:ext cx="875650" cy="8921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088" h="18770" extrusionOk="0">
                  <a:moveTo>
                    <a:pt x="18567" y="15982"/>
                  </a:moveTo>
                  <a:cubicBezTo>
                    <a:pt x="20371" y="12782"/>
                    <a:pt x="17299" y="3276"/>
                    <a:pt x="12326" y="688"/>
                  </a:cubicBezTo>
                  <a:cubicBezTo>
                    <a:pt x="7352" y="-1900"/>
                    <a:pt x="2379" y="3418"/>
                    <a:pt x="575" y="6665"/>
                  </a:cubicBezTo>
                  <a:cubicBezTo>
                    <a:pt x="-1229" y="9865"/>
                    <a:pt x="1355" y="14571"/>
                    <a:pt x="6329" y="17159"/>
                  </a:cubicBezTo>
                  <a:cubicBezTo>
                    <a:pt x="11253" y="19700"/>
                    <a:pt x="16763" y="19182"/>
                    <a:pt x="18567" y="15982"/>
                  </a:cubicBezTo>
                  <a:close/>
                </a:path>
              </a:pathLst>
            </a:custGeom>
            <a:solidFill>
              <a:schemeClr val="accent3">
                <a:alpha val="50000"/>
              </a:schemeClr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ctr" defTabSz="457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3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  <p:sp>
          <p:nvSpPr>
            <p:cNvPr id="18" name="Figure">
              <a:extLst>
                <a:ext uri="{FF2B5EF4-FFF2-40B4-BE49-F238E27FC236}">
                  <a16:creationId xmlns:a16="http://schemas.microsoft.com/office/drawing/2014/main" id="{053D6A56-E8E7-497A-B33B-5C191F57925D}"/>
                </a:ext>
              </a:extLst>
            </p:cNvPr>
            <p:cNvSpPr/>
            <p:nvPr/>
          </p:nvSpPr>
          <p:spPr>
            <a:xfrm>
              <a:off x="8765547" y="1031118"/>
              <a:ext cx="604493" cy="5757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202" h="18783" extrusionOk="0">
                  <a:moveTo>
                    <a:pt x="402" y="2508"/>
                  </a:moveTo>
                  <a:cubicBezTo>
                    <a:pt x="-1232" y="5646"/>
                    <a:pt x="2321" y="15132"/>
                    <a:pt x="7365" y="17978"/>
                  </a:cubicBezTo>
                  <a:cubicBezTo>
                    <a:pt x="12410" y="20751"/>
                    <a:pt x="17100" y="15716"/>
                    <a:pt x="18734" y="12651"/>
                  </a:cubicBezTo>
                  <a:cubicBezTo>
                    <a:pt x="20368" y="9513"/>
                    <a:pt x="17597" y="4770"/>
                    <a:pt x="12481" y="1997"/>
                  </a:cubicBezTo>
                  <a:cubicBezTo>
                    <a:pt x="7436" y="-849"/>
                    <a:pt x="2036" y="-630"/>
                    <a:pt x="402" y="2508"/>
                  </a:cubicBezTo>
                  <a:close/>
                </a:path>
              </a:pathLst>
            </a:custGeom>
            <a:solidFill>
              <a:schemeClr val="accent3">
                <a:alpha val="50000"/>
              </a:schemeClr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ctr" defTabSz="457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3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</p:grpSp>
      <p:grpSp>
        <p:nvGrpSpPr>
          <p:cNvPr id="4" name="Group 21">
            <a:extLst>
              <a:ext uri="{FF2B5EF4-FFF2-40B4-BE49-F238E27FC236}">
                <a16:creationId xmlns:a16="http://schemas.microsoft.com/office/drawing/2014/main" id="{2F1C7D6F-2E0A-4FCE-A7B6-4008B96A8B39}"/>
              </a:ext>
            </a:extLst>
          </p:cNvPr>
          <p:cNvGrpSpPr/>
          <p:nvPr/>
        </p:nvGrpSpPr>
        <p:grpSpPr>
          <a:xfrm>
            <a:off x="8819804" y="390697"/>
            <a:ext cx="3264131" cy="2543695"/>
            <a:chOff x="1921112" y="114053"/>
            <a:chExt cx="8110307" cy="6629895"/>
          </a:xfrm>
        </p:grpSpPr>
        <p:sp>
          <p:nvSpPr>
            <p:cNvPr id="6" name="Figure">
              <a:extLst>
                <a:ext uri="{FF2B5EF4-FFF2-40B4-BE49-F238E27FC236}">
                  <a16:creationId xmlns:a16="http://schemas.microsoft.com/office/drawing/2014/main" id="{E211D52F-97F5-4573-B76D-4A689CEB9F29}"/>
                </a:ext>
              </a:extLst>
            </p:cNvPr>
            <p:cNvSpPr/>
            <p:nvPr/>
          </p:nvSpPr>
          <p:spPr>
            <a:xfrm>
              <a:off x="3867079" y="785076"/>
              <a:ext cx="4801950" cy="59588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93" h="20744" extrusionOk="0">
                  <a:moveTo>
                    <a:pt x="50" y="8912"/>
                  </a:moveTo>
                  <a:cubicBezTo>
                    <a:pt x="599" y="13351"/>
                    <a:pt x="9033" y="21184"/>
                    <a:pt x="14691" y="20725"/>
                  </a:cubicBezTo>
                  <a:cubicBezTo>
                    <a:pt x="20349" y="20265"/>
                    <a:pt x="21091" y="11684"/>
                    <a:pt x="20542" y="7246"/>
                  </a:cubicBezTo>
                  <a:cubicBezTo>
                    <a:pt x="19992" y="2808"/>
                    <a:pt x="14951" y="-416"/>
                    <a:pt x="9293" y="43"/>
                  </a:cubicBezTo>
                  <a:cubicBezTo>
                    <a:pt x="3636" y="503"/>
                    <a:pt x="-509" y="4474"/>
                    <a:pt x="50" y="8912"/>
                  </a:cubicBezTo>
                  <a:close/>
                </a:path>
              </a:pathLst>
            </a:custGeom>
            <a:solidFill>
              <a:schemeClr val="accent3">
                <a:alpha val="50000"/>
              </a:schemeClr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ctr" defTabSz="457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3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  <p:sp>
          <p:nvSpPr>
            <p:cNvPr id="7" name="Figure">
              <a:extLst>
                <a:ext uri="{FF2B5EF4-FFF2-40B4-BE49-F238E27FC236}">
                  <a16:creationId xmlns:a16="http://schemas.microsoft.com/office/drawing/2014/main" id="{826E38C3-E0B7-4CD8-BED1-DDAE44F3928F}"/>
                </a:ext>
              </a:extLst>
            </p:cNvPr>
            <p:cNvSpPr/>
            <p:nvPr/>
          </p:nvSpPr>
          <p:spPr>
            <a:xfrm>
              <a:off x="2927648" y="1746876"/>
              <a:ext cx="7103771" cy="48296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589" h="18693" extrusionOk="0">
                  <a:moveTo>
                    <a:pt x="245" y="15021"/>
                  </a:moveTo>
                  <a:cubicBezTo>
                    <a:pt x="1306" y="18233"/>
                    <a:pt x="6123" y="19289"/>
                    <a:pt x="10101" y="18380"/>
                  </a:cubicBezTo>
                  <a:cubicBezTo>
                    <a:pt x="14080" y="17471"/>
                    <a:pt x="20377" y="13324"/>
                    <a:pt x="19507" y="5836"/>
                  </a:cubicBezTo>
                  <a:cubicBezTo>
                    <a:pt x="19168" y="2918"/>
                    <a:pt x="16966" y="-2311"/>
                    <a:pt x="8751" y="1135"/>
                  </a:cubicBezTo>
                  <a:cubicBezTo>
                    <a:pt x="4192" y="3048"/>
                    <a:pt x="-1223" y="10588"/>
                    <a:pt x="245" y="15021"/>
                  </a:cubicBezTo>
                  <a:close/>
                </a:path>
              </a:pathLst>
            </a:custGeom>
            <a:solidFill>
              <a:srgbClr val="8DB1C4">
                <a:alpha val="80000"/>
              </a:srgbClr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ctr" defTabSz="457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3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  <p:sp>
          <p:nvSpPr>
            <p:cNvPr id="8" name="Figure">
              <a:extLst>
                <a:ext uri="{FF2B5EF4-FFF2-40B4-BE49-F238E27FC236}">
                  <a16:creationId xmlns:a16="http://schemas.microsoft.com/office/drawing/2014/main" id="{71936F0B-A12F-42A7-B76E-E430235C830B}"/>
                </a:ext>
              </a:extLst>
            </p:cNvPr>
            <p:cNvSpPr/>
            <p:nvPr/>
          </p:nvSpPr>
          <p:spPr>
            <a:xfrm>
              <a:off x="2368461" y="1388997"/>
              <a:ext cx="6998772" cy="48122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116" extrusionOk="0">
                  <a:moveTo>
                    <a:pt x="0" y="7130"/>
                  </a:moveTo>
                  <a:cubicBezTo>
                    <a:pt x="0" y="12861"/>
                    <a:pt x="8015" y="19116"/>
                    <a:pt x="12433" y="19116"/>
                  </a:cubicBezTo>
                  <a:cubicBezTo>
                    <a:pt x="16851" y="19116"/>
                    <a:pt x="21600" y="12861"/>
                    <a:pt x="21600" y="7130"/>
                  </a:cubicBezTo>
                  <a:cubicBezTo>
                    <a:pt x="21600" y="1399"/>
                    <a:pt x="19736" y="-2484"/>
                    <a:pt x="13206" y="1861"/>
                  </a:cubicBezTo>
                  <a:cubicBezTo>
                    <a:pt x="9285" y="4482"/>
                    <a:pt x="0" y="1399"/>
                    <a:pt x="0" y="7130"/>
                  </a:cubicBez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 defTabSz="457200" hangingPunct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3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  <p:sp>
          <p:nvSpPr>
            <p:cNvPr id="9" name="Figure">
              <a:extLst>
                <a:ext uri="{FF2B5EF4-FFF2-40B4-BE49-F238E27FC236}">
                  <a16:creationId xmlns:a16="http://schemas.microsoft.com/office/drawing/2014/main" id="{627B559E-11DC-4405-B86D-A133E3FCB1D0}"/>
                </a:ext>
              </a:extLst>
            </p:cNvPr>
            <p:cNvSpPr/>
            <p:nvPr/>
          </p:nvSpPr>
          <p:spPr>
            <a:xfrm>
              <a:off x="6730112" y="114053"/>
              <a:ext cx="1313884" cy="11862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415" h="19060" extrusionOk="0">
                  <a:moveTo>
                    <a:pt x="1251" y="17706"/>
                  </a:moveTo>
                  <a:cubicBezTo>
                    <a:pt x="3633" y="20258"/>
                    <a:pt x="13007" y="19180"/>
                    <a:pt x="16737" y="14651"/>
                  </a:cubicBezTo>
                  <a:cubicBezTo>
                    <a:pt x="20468" y="10087"/>
                    <a:pt x="17145" y="3797"/>
                    <a:pt x="14794" y="1210"/>
                  </a:cubicBezTo>
                  <a:cubicBezTo>
                    <a:pt x="12411" y="-1342"/>
                    <a:pt x="7458" y="275"/>
                    <a:pt x="3727" y="4804"/>
                  </a:cubicBezTo>
                  <a:cubicBezTo>
                    <a:pt x="-3" y="9368"/>
                    <a:pt x="-1132" y="15155"/>
                    <a:pt x="1251" y="17706"/>
                  </a:cubicBezTo>
                  <a:close/>
                </a:path>
              </a:pathLst>
            </a:custGeom>
            <a:solidFill>
              <a:schemeClr val="accent3">
                <a:alpha val="80000"/>
              </a:schemeClr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ctr" defTabSz="457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3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  <p:sp>
          <p:nvSpPr>
            <p:cNvPr id="10" name="Figure">
              <a:extLst>
                <a:ext uri="{FF2B5EF4-FFF2-40B4-BE49-F238E27FC236}">
                  <a16:creationId xmlns:a16="http://schemas.microsoft.com/office/drawing/2014/main" id="{5E6AF192-F9D3-416D-AEA6-578E437EC52A}"/>
                </a:ext>
              </a:extLst>
            </p:cNvPr>
            <p:cNvSpPr/>
            <p:nvPr/>
          </p:nvSpPr>
          <p:spPr>
            <a:xfrm>
              <a:off x="1921112" y="4207292"/>
              <a:ext cx="875650" cy="8921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088" h="18770" extrusionOk="0">
                  <a:moveTo>
                    <a:pt x="18567" y="15982"/>
                  </a:moveTo>
                  <a:cubicBezTo>
                    <a:pt x="20371" y="12782"/>
                    <a:pt x="17299" y="3276"/>
                    <a:pt x="12326" y="688"/>
                  </a:cubicBezTo>
                  <a:cubicBezTo>
                    <a:pt x="7352" y="-1900"/>
                    <a:pt x="2379" y="3418"/>
                    <a:pt x="575" y="6665"/>
                  </a:cubicBezTo>
                  <a:cubicBezTo>
                    <a:pt x="-1229" y="9865"/>
                    <a:pt x="1355" y="14571"/>
                    <a:pt x="6329" y="17159"/>
                  </a:cubicBezTo>
                  <a:cubicBezTo>
                    <a:pt x="11253" y="19700"/>
                    <a:pt x="16763" y="19182"/>
                    <a:pt x="18567" y="15982"/>
                  </a:cubicBezTo>
                  <a:close/>
                </a:path>
              </a:pathLst>
            </a:custGeom>
            <a:solidFill>
              <a:schemeClr val="accent3">
                <a:alpha val="50000"/>
              </a:schemeClr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ctr" defTabSz="457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3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  <p:sp>
          <p:nvSpPr>
            <p:cNvPr id="11" name="Figure">
              <a:extLst>
                <a:ext uri="{FF2B5EF4-FFF2-40B4-BE49-F238E27FC236}">
                  <a16:creationId xmlns:a16="http://schemas.microsoft.com/office/drawing/2014/main" id="{7CD57429-FA61-4C13-9DC5-192EFC1567AE}"/>
                </a:ext>
              </a:extLst>
            </p:cNvPr>
            <p:cNvSpPr/>
            <p:nvPr/>
          </p:nvSpPr>
          <p:spPr>
            <a:xfrm>
              <a:off x="8765547" y="1031118"/>
              <a:ext cx="604493" cy="5757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202" h="18783" extrusionOk="0">
                  <a:moveTo>
                    <a:pt x="402" y="2508"/>
                  </a:moveTo>
                  <a:cubicBezTo>
                    <a:pt x="-1232" y="5646"/>
                    <a:pt x="2321" y="15132"/>
                    <a:pt x="7365" y="17978"/>
                  </a:cubicBezTo>
                  <a:cubicBezTo>
                    <a:pt x="12410" y="20751"/>
                    <a:pt x="17100" y="15716"/>
                    <a:pt x="18734" y="12651"/>
                  </a:cubicBezTo>
                  <a:cubicBezTo>
                    <a:pt x="20368" y="9513"/>
                    <a:pt x="17597" y="4770"/>
                    <a:pt x="12481" y="1997"/>
                  </a:cubicBezTo>
                  <a:cubicBezTo>
                    <a:pt x="7436" y="-849"/>
                    <a:pt x="2036" y="-630"/>
                    <a:pt x="402" y="2508"/>
                  </a:cubicBezTo>
                  <a:close/>
                </a:path>
              </a:pathLst>
            </a:custGeom>
            <a:solidFill>
              <a:schemeClr val="accent3">
                <a:alpha val="50000"/>
              </a:schemeClr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ctr" defTabSz="457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3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DF300681-290F-42B4-9F6A-D208C89E54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5275" y="659706"/>
            <a:ext cx="8649380" cy="781593"/>
          </a:xfrm>
        </p:spPr>
        <p:txBody>
          <a:bodyPr>
            <a:noAutofit/>
          </a:bodyPr>
          <a:lstStyle/>
          <a:p>
            <a:pPr algn="l"/>
            <a:r>
              <a:rPr lang="it-IT" dirty="0">
                <a:latin typeface="Amasis MT Pro Black" panose="02040A04050005020304" pitchFamily="18" charset="0"/>
              </a:rPr>
              <a:t>Struttura e materiali del prodotto</a:t>
            </a:r>
            <a:br>
              <a:rPr lang="it-IT" dirty="0">
                <a:latin typeface="Amasis MT Pro Black" panose="02040A04050005020304" pitchFamily="18" charset="0"/>
              </a:rPr>
            </a:br>
            <a:br>
              <a:rPr lang="it-IT" dirty="0">
                <a:latin typeface="Amasis MT Pro Black" panose="02040A04050005020304" pitchFamily="18" charset="0"/>
              </a:rPr>
            </a:br>
            <a:endParaRPr lang="it-IT" dirty="0">
              <a:latin typeface="Amasis MT Pro Black" panose="02040A04050005020304" pitchFamily="18" charset="0"/>
            </a:endParaRPr>
          </a:p>
        </p:txBody>
      </p:sp>
      <p:graphicFrame>
        <p:nvGraphicFramePr>
          <p:cNvPr id="5" name="Diagramma 4">
            <a:extLst>
              <a:ext uri="{FF2B5EF4-FFF2-40B4-BE49-F238E27FC236}">
                <a16:creationId xmlns:a16="http://schemas.microsoft.com/office/drawing/2014/main" id="{183999C7-D76A-4EC8-83EA-EC588484767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58302513"/>
              </p:ext>
            </p:extLst>
          </p:nvPr>
        </p:nvGraphicFramePr>
        <p:xfrm>
          <a:off x="2077612" y="1441299"/>
          <a:ext cx="9061444" cy="53617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36DE7678-99C6-478A-9E75-47487503D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8</a:t>
            </a:fld>
            <a:endParaRPr lang="en-US" dirty="0"/>
          </a:p>
        </p:txBody>
      </p:sp>
      <p:pic>
        <p:nvPicPr>
          <p:cNvPr id="19" name="Immagine 18">
            <a:extLst>
              <a:ext uri="{FF2B5EF4-FFF2-40B4-BE49-F238E27FC236}">
                <a16:creationId xmlns:a16="http://schemas.microsoft.com/office/drawing/2014/main" id="{F8B62132-FA1D-44ED-B61F-7A08CC4C2D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162" y="787782"/>
            <a:ext cx="423023" cy="365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6617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1" name="Group 130">
            <a:extLst>
              <a:ext uri="{FF2B5EF4-FFF2-40B4-BE49-F238E27FC236}">
                <a16:creationId xmlns:a16="http://schemas.microsoft.com/office/drawing/2014/main" id="{F2780DFF-3AF5-4F60-B2A3-AA766AD8B3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132" name="Freeform 11">
              <a:extLst>
                <a:ext uri="{FF2B5EF4-FFF2-40B4-BE49-F238E27FC236}">
                  <a16:creationId xmlns:a16="http://schemas.microsoft.com/office/drawing/2014/main" id="{1C79324C-CB0A-40CA-AE77-7CFA131A7C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33" name="Freeform 12">
              <a:extLst>
                <a:ext uri="{FF2B5EF4-FFF2-40B4-BE49-F238E27FC236}">
                  <a16:creationId xmlns:a16="http://schemas.microsoft.com/office/drawing/2014/main" id="{FE6F32A9-AD07-4A53-BA89-05D8AC1EB6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34" name="Freeform 13">
              <a:extLst>
                <a:ext uri="{FF2B5EF4-FFF2-40B4-BE49-F238E27FC236}">
                  <a16:creationId xmlns:a16="http://schemas.microsoft.com/office/drawing/2014/main" id="{BF108F4A-C3A5-42B2-9D7B-10D92D15CE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35" name="Freeform 14">
              <a:extLst>
                <a:ext uri="{FF2B5EF4-FFF2-40B4-BE49-F238E27FC236}">
                  <a16:creationId xmlns:a16="http://schemas.microsoft.com/office/drawing/2014/main" id="{8254BB4A-F14E-4DE6-94AE-3701198976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36" name="Freeform 15">
              <a:extLst>
                <a:ext uri="{FF2B5EF4-FFF2-40B4-BE49-F238E27FC236}">
                  <a16:creationId xmlns:a16="http://schemas.microsoft.com/office/drawing/2014/main" id="{37BE596F-4E67-44BA-99D0-37A64771FB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37" name="Freeform 16">
              <a:extLst>
                <a:ext uri="{FF2B5EF4-FFF2-40B4-BE49-F238E27FC236}">
                  <a16:creationId xmlns:a16="http://schemas.microsoft.com/office/drawing/2014/main" id="{9A48CE8A-2735-4764-AF04-D7679A3057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38" name="Freeform 17">
              <a:extLst>
                <a:ext uri="{FF2B5EF4-FFF2-40B4-BE49-F238E27FC236}">
                  <a16:creationId xmlns:a16="http://schemas.microsoft.com/office/drawing/2014/main" id="{7058C06C-28D8-4334-83E0-AEA77C4AF3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39" name="Freeform 18">
              <a:extLst>
                <a:ext uri="{FF2B5EF4-FFF2-40B4-BE49-F238E27FC236}">
                  <a16:creationId xmlns:a16="http://schemas.microsoft.com/office/drawing/2014/main" id="{530C5090-5A77-4DFC-8CDA-D6E2576ACC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40" name="Freeform 19">
              <a:extLst>
                <a:ext uri="{FF2B5EF4-FFF2-40B4-BE49-F238E27FC236}">
                  <a16:creationId xmlns:a16="http://schemas.microsoft.com/office/drawing/2014/main" id="{57EC1ECF-618E-4B07-B823-11316CE521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41" name="Freeform 20">
              <a:extLst>
                <a:ext uri="{FF2B5EF4-FFF2-40B4-BE49-F238E27FC236}">
                  <a16:creationId xmlns:a16="http://schemas.microsoft.com/office/drawing/2014/main" id="{7C8B4CFB-E7F6-4A2B-AA5B-CB910D23A2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42" name="Freeform 21">
              <a:extLst>
                <a:ext uri="{FF2B5EF4-FFF2-40B4-BE49-F238E27FC236}">
                  <a16:creationId xmlns:a16="http://schemas.microsoft.com/office/drawing/2014/main" id="{EBEADD2C-CA66-41C5-8622-31212959D4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43" name="Freeform 22">
              <a:extLst>
                <a:ext uri="{FF2B5EF4-FFF2-40B4-BE49-F238E27FC236}">
                  <a16:creationId xmlns:a16="http://schemas.microsoft.com/office/drawing/2014/main" id="{3CE06860-DDC5-4FC7-97D7-795F9CA9B1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BDA041F5-FB91-4FE3-8309-30F32C6A48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786"/>
            <a:ext cx="2356675" cy="6854040"/>
            <a:chOff x="6627813" y="194833"/>
            <a:chExt cx="1952625" cy="5678918"/>
          </a:xfrm>
        </p:grpSpPr>
        <p:sp>
          <p:nvSpPr>
            <p:cNvPr id="146" name="Freeform 27">
              <a:extLst>
                <a:ext uri="{FF2B5EF4-FFF2-40B4-BE49-F238E27FC236}">
                  <a16:creationId xmlns:a16="http://schemas.microsoft.com/office/drawing/2014/main" id="{17D7CDD7-7A0A-4EBD-A35A-5C77175F6F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7" name="Freeform 28">
              <a:extLst>
                <a:ext uri="{FF2B5EF4-FFF2-40B4-BE49-F238E27FC236}">
                  <a16:creationId xmlns:a16="http://schemas.microsoft.com/office/drawing/2014/main" id="{3535804A-BB84-44EB-9712-B96D7AEBA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8" name="Freeform 29">
              <a:extLst>
                <a:ext uri="{FF2B5EF4-FFF2-40B4-BE49-F238E27FC236}">
                  <a16:creationId xmlns:a16="http://schemas.microsoft.com/office/drawing/2014/main" id="{2EA058FC-BE7B-40CC-A63E-8E646238FC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9" name="Freeform 30">
              <a:extLst>
                <a:ext uri="{FF2B5EF4-FFF2-40B4-BE49-F238E27FC236}">
                  <a16:creationId xmlns:a16="http://schemas.microsoft.com/office/drawing/2014/main" id="{0E8271EE-FB1E-459E-8E94-991CB53837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0" name="Freeform 31">
              <a:extLst>
                <a:ext uri="{FF2B5EF4-FFF2-40B4-BE49-F238E27FC236}">
                  <a16:creationId xmlns:a16="http://schemas.microsoft.com/office/drawing/2014/main" id="{928D4994-0177-4E02-B988-4786CF3B7D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1" name="Freeform 32">
              <a:extLst>
                <a:ext uri="{FF2B5EF4-FFF2-40B4-BE49-F238E27FC236}">
                  <a16:creationId xmlns:a16="http://schemas.microsoft.com/office/drawing/2014/main" id="{3A3FF466-04BF-4F8D-88E1-98C1A2CC7A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2" name="Freeform 33">
              <a:extLst>
                <a:ext uri="{FF2B5EF4-FFF2-40B4-BE49-F238E27FC236}">
                  <a16:creationId xmlns:a16="http://schemas.microsoft.com/office/drawing/2014/main" id="{2513E60D-9026-4A28-8D6E-03593D3A4D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3" name="Freeform 34">
              <a:extLst>
                <a:ext uri="{FF2B5EF4-FFF2-40B4-BE49-F238E27FC236}">
                  <a16:creationId xmlns:a16="http://schemas.microsoft.com/office/drawing/2014/main" id="{49D0D017-FE95-4B99-AD82-BE697DF1B9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4" name="Freeform 35">
              <a:extLst>
                <a:ext uri="{FF2B5EF4-FFF2-40B4-BE49-F238E27FC236}">
                  <a16:creationId xmlns:a16="http://schemas.microsoft.com/office/drawing/2014/main" id="{299ACBF5-2856-4022-AA4D-9E8F39989B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5" name="Freeform 36">
              <a:extLst>
                <a:ext uri="{FF2B5EF4-FFF2-40B4-BE49-F238E27FC236}">
                  <a16:creationId xmlns:a16="http://schemas.microsoft.com/office/drawing/2014/main" id="{6A150E2E-4FA2-4D3C-9FDD-E0ECFC8010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6" name="Freeform 37">
              <a:extLst>
                <a:ext uri="{FF2B5EF4-FFF2-40B4-BE49-F238E27FC236}">
                  <a16:creationId xmlns:a16="http://schemas.microsoft.com/office/drawing/2014/main" id="{00FF753A-252D-49AB-AE93-D92EBB4BFB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7" name="Freeform 38">
              <a:extLst>
                <a:ext uri="{FF2B5EF4-FFF2-40B4-BE49-F238E27FC236}">
                  <a16:creationId xmlns:a16="http://schemas.microsoft.com/office/drawing/2014/main" id="{8F689818-FACD-466B-B41E-51BA779D20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159" name="Rectangle 158">
            <a:extLst>
              <a:ext uri="{FF2B5EF4-FFF2-40B4-BE49-F238E27FC236}">
                <a16:creationId xmlns:a16="http://schemas.microsoft.com/office/drawing/2014/main" id="{57041BDD-619A-42E7-9D5B-D932A5FDFB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1" name="Freeform 6">
            <a:extLst>
              <a:ext uri="{FF2B5EF4-FFF2-40B4-BE49-F238E27FC236}">
                <a16:creationId xmlns:a16="http://schemas.microsoft.com/office/drawing/2014/main" id="{439A26EA-7B06-4DFE-8108-86B3ED144E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 useBgFill="1">
        <p:nvSpPr>
          <p:cNvPr id="163" name="Rectangle 162">
            <a:extLst>
              <a:ext uri="{FF2B5EF4-FFF2-40B4-BE49-F238E27FC236}">
                <a16:creationId xmlns:a16="http://schemas.microsoft.com/office/drawing/2014/main" id="{92BEC863-1172-4B3D-9722-ABDAA0C925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65" name="Rectangle 164">
            <a:extLst>
              <a:ext uri="{FF2B5EF4-FFF2-40B4-BE49-F238E27FC236}">
                <a16:creationId xmlns:a16="http://schemas.microsoft.com/office/drawing/2014/main" id="{4DF80A8C-710D-4AAA-BD41-708496E86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7620" y="-1"/>
            <a:ext cx="1220724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id="{F476A384-71E8-40F1-ABC7-D17AAAFA9F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4639734" cy="6858000"/>
          </a:xfrm>
          <a:prstGeom prst="rect">
            <a:avLst/>
          </a:prstGeom>
          <a:solidFill>
            <a:schemeClr val="tx2">
              <a:lumMod val="10000"/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94059C73-0314-428B-BB0C-DAC7AEA513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279" y="1795849"/>
            <a:ext cx="3778870" cy="311481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>
                <a:solidFill>
                  <a:srgbClr val="FEFFFF"/>
                </a:solidFill>
              </a:rPr>
              <a:t>Alcune immagini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C1B96896-D5E9-476D-B0A0-CD053A293B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835" r="512"/>
          <a:stretch/>
        </p:blipFill>
        <p:spPr>
          <a:xfrm>
            <a:off x="4639732" y="-3"/>
            <a:ext cx="3788327" cy="6858003"/>
          </a:xfrm>
          <a:prstGeom prst="rect">
            <a:avLst/>
          </a:prstGeom>
        </p:spPr>
      </p:pic>
      <p:sp>
        <p:nvSpPr>
          <p:cNvPr id="169" name="Freeform 5">
            <a:extLst>
              <a:ext uri="{FF2B5EF4-FFF2-40B4-BE49-F238E27FC236}">
                <a16:creationId xmlns:a16="http://schemas.microsoft.com/office/drawing/2014/main" id="{84907570-11AD-497C-8683-DBD0D58552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5033007"/>
            <a:ext cx="5404022" cy="857047"/>
          </a:xfrm>
          <a:custGeom>
            <a:avLst/>
            <a:gdLst>
              <a:gd name="T0" fmla="*/ 1114 w 1117"/>
              <a:gd name="T1" fmla="*/ 77 h 163"/>
              <a:gd name="T2" fmla="*/ 1040 w 1117"/>
              <a:gd name="T3" fmla="*/ 3 h 163"/>
              <a:gd name="T4" fmla="*/ 1039 w 1117"/>
              <a:gd name="T5" fmla="*/ 2 h 163"/>
              <a:gd name="T6" fmla="*/ 1034 w 1117"/>
              <a:gd name="T7" fmla="*/ 0 h 163"/>
              <a:gd name="T8" fmla="*/ 578 w 1117"/>
              <a:gd name="T9" fmla="*/ 0 h 163"/>
              <a:gd name="T10" fmla="*/ 562 w 1117"/>
              <a:gd name="T11" fmla="*/ 0 h 163"/>
              <a:gd name="T12" fmla="*/ 440 w 1117"/>
              <a:gd name="T13" fmla="*/ 0 h 163"/>
              <a:gd name="T14" fmla="*/ 106 w 1117"/>
              <a:gd name="T15" fmla="*/ 0 h 163"/>
              <a:gd name="T16" fmla="*/ 0 w 1117"/>
              <a:gd name="T17" fmla="*/ 0 h 163"/>
              <a:gd name="T18" fmla="*/ 0 w 1117"/>
              <a:gd name="T19" fmla="*/ 163 h 163"/>
              <a:gd name="T20" fmla="*/ 106 w 1117"/>
              <a:gd name="T21" fmla="*/ 163 h 163"/>
              <a:gd name="T22" fmla="*/ 440 w 1117"/>
              <a:gd name="T23" fmla="*/ 163 h 163"/>
              <a:gd name="T24" fmla="*/ 562 w 1117"/>
              <a:gd name="T25" fmla="*/ 163 h 163"/>
              <a:gd name="T26" fmla="*/ 578 w 1117"/>
              <a:gd name="T27" fmla="*/ 163 h 163"/>
              <a:gd name="T28" fmla="*/ 1034 w 1117"/>
              <a:gd name="T29" fmla="*/ 163 h 163"/>
              <a:gd name="T30" fmla="*/ 1039 w 1117"/>
              <a:gd name="T31" fmla="*/ 161 h 163"/>
              <a:gd name="T32" fmla="*/ 1040 w 1117"/>
              <a:gd name="T33" fmla="*/ 160 h 163"/>
              <a:gd name="T34" fmla="*/ 1114 w 1117"/>
              <a:gd name="T35" fmla="*/ 86 h 163"/>
              <a:gd name="T36" fmla="*/ 1114 w 1117"/>
              <a:gd name="T37" fmla="*/ 77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117" h="163">
                <a:moveTo>
                  <a:pt x="1114" y="77"/>
                </a:moveTo>
                <a:cubicBezTo>
                  <a:pt x="1040" y="3"/>
                  <a:pt x="1040" y="3"/>
                  <a:pt x="1040" y="3"/>
                </a:cubicBezTo>
                <a:cubicBezTo>
                  <a:pt x="1040" y="2"/>
                  <a:pt x="1039" y="2"/>
                  <a:pt x="1039" y="2"/>
                </a:cubicBezTo>
                <a:cubicBezTo>
                  <a:pt x="1038" y="1"/>
                  <a:pt x="1036" y="0"/>
                  <a:pt x="1034" y="0"/>
                </a:cubicBezTo>
                <a:cubicBezTo>
                  <a:pt x="578" y="0"/>
                  <a:pt x="578" y="0"/>
                  <a:pt x="578" y="0"/>
                </a:cubicBezTo>
                <a:cubicBezTo>
                  <a:pt x="562" y="0"/>
                  <a:pt x="562" y="0"/>
                  <a:pt x="562" y="0"/>
                </a:cubicBezTo>
                <a:cubicBezTo>
                  <a:pt x="440" y="0"/>
                  <a:pt x="440" y="0"/>
                  <a:pt x="440" y="0"/>
                </a:cubicBezTo>
                <a:cubicBezTo>
                  <a:pt x="106" y="0"/>
                  <a:pt x="106" y="0"/>
                  <a:pt x="106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3"/>
                  <a:pt x="0" y="163"/>
                  <a:pt x="0" y="163"/>
                </a:cubicBezTo>
                <a:cubicBezTo>
                  <a:pt x="106" y="163"/>
                  <a:pt x="106" y="163"/>
                  <a:pt x="106" y="163"/>
                </a:cubicBezTo>
                <a:cubicBezTo>
                  <a:pt x="440" y="163"/>
                  <a:pt x="440" y="163"/>
                  <a:pt x="440" y="163"/>
                </a:cubicBezTo>
                <a:cubicBezTo>
                  <a:pt x="562" y="163"/>
                  <a:pt x="562" y="163"/>
                  <a:pt x="562" y="163"/>
                </a:cubicBezTo>
                <a:cubicBezTo>
                  <a:pt x="578" y="163"/>
                  <a:pt x="578" y="163"/>
                  <a:pt x="578" y="163"/>
                </a:cubicBezTo>
                <a:cubicBezTo>
                  <a:pt x="1034" y="163"/>
                  <a:pt x="1034" y="163"/>
                  <a:pt x="1034" y="163"/>
                </a:cubicBezTo>
                <a:cubicBezTo>
                  <a:pt x="1036" y="163"/>
                  <a:pt x="1038" y="162"/>
                  <a:pt x="1039" y="161"/>
                </a:cubicBezTo>
                <a:cubicBezTo>
                  <a:pt x="1039" y="160"/>
                  <a:pt x="1040" y="160"/>
                  <a:pt x="1040" y="160"/>
                </a:cubicBezTo>
                <a:cubicBezTo>
                  <a:pt x="1114" y="86"/>
                  <a:pt x="1114" y="86"/>
                  <a:pt x="1114" y="86"/>
                </a:cubicBezTo>
                <a:cubicBezTo>
                  <a:pt x="1117" y="83"/>
                  <a:pt x="1117" y="79"/>
                  <a:pt x="1114" y="7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4" name="Immagine 23">
            <a:extLst>
              <a:ext uri="{FF2B5EF4-FFF2-40B4-BE49-F238E27FC236}">
                <a16:creationId xmlns:a16="http://schemas.microsoft.com/office/drawing/2014/main" id="{083EE84A-8851-4773-98C1-7A5B58A52E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221" r="6686"/>
          <a:stretch/>
        </p:blipFill>
        <p:spPr>
          <a:xfrm>
            <a:off x="8435679" y="3"/>
            <a:ext cx="3753273" cy="3428997"/>
          </a:xfrm>
          <a:prstGeom prst="rect">
            <a:avLst/>
          </a:prstGeom>
        </p:spPr>
      </p:pic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1434E18E-11CE-4262-9520-97A594681D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242486" y="5202719"/>
            <a:ext cx="650510" cy="5176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D22F896-40B5-4ADD-8801-0D06FADFA095}" type="slidenum">
              <a:rPr lang="en-US" smtClean="0"/>
              <a:pPr>
                <a:spcAft>
                  <a:spcPts val="600"/>
                </a:spcAft>
              </a:pPr>
              <a:t>9</a:t>
            </a:fld>
            <a:endParaRPr lang="en-US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7B250BC9-710B-4990-89C9-DAD9806C236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538" r="11029"/>
          <a:stretch/>
        </p:blipFill>
        <p:spPr>
          <a:xfrm>
            <a:off x="8428058" y="3429305"/>
            <a:ext cx="3768513" cy="3428695"/>
          </a:xfrm>
          <a:prstGeom prst="rect">
            <a:avLst/>
          </a:prstGeom>
        </p:spPr>
      </p:pic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955CDA8F-EAE8-40F8-95DC-43202F0A9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428058" y="3429000"/>
            <a:ext cx="3767328" cy="0"/>
          </a:xfrm>
          <a:prstGeom prst="line">
            <a:avLst/>
          </a:prstGeom>
          <a:ln w="50800" cap="flat">
            <a:solidFill>
              <a:schemeClr val="tx2">
                <a:lumMod val="1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id="{0176213D-B053-46D9-9642-ED8E2F046D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420438" y="0"/>
            <a:ext cx="0" cy="6857694"/>
          </a:xfrm>
          <a:prstGeom prst="line">
            <a:avLst/>
          </a:prstGeom>
          <a:ln w="50800" cap="flat">
            <a:solidFill>
              <a:schemeClr val="bg2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4" name="Immagine 143">
            <a:extLst>
              <a:ext uri="{FF2B5EF4-FFF2-40B4-BE49-F238E27FC236}">
                <a16:creationId xmlns:a16="http://schemas.microsoft.com/office/drawing/2014/main" id="{989EC355-2D3C-496E-BA52-F1431700E5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345" y="5256462"/>
            <a:ext cx="423023" cy="365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0339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Filo">
  <a:themeElements>
    <a:clrScheme name="Filo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Filo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Filo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810</TotalTime>
  <Words>368</Words>
  <Application>Microsoft Office PowerPoint</Application>
  <PresentationFormat>Widescreen</PresentationFormat>
  <Paragraphs>103</Paragraphs>
  <Slides>16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7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16</vt:i4>
      </vt:variant>
    </vt:vector>
  </HeadingPairs>
  <TitlesOfParts>
    <vt:vector size="24" baseType="lpstr">
      <vt:lpstr>Gill Sans</vt:lpstr>
      <vt:lpstr>Amasis MT Pro Black</vt:lpstr>
      <vt:lpstr>Arial</vt:lpstr>
      <vt:lpstr>Calibri</vt:lpstr>
      <vt:lpstr>Century Gothic</vt:lpstr>
      <vt:lpstr>Wingdings</vt:lpstr>
      <vt:lpstr>Wingdings 3</vt:lpstr>
      <vt:lpstr>Filo</vt:lpstr>
      <vt:lpstr>SERRA TECNOLOGICA</vt:lpstr>
      <vt:lpstr>Problemi comuni</vt:lpstr>
      <vt:lpstr>Soluzioni   </vt:lpstr>
      <vt:lpstr>Opportunità ed innovazione   </vt:lpstr>
      <vt:lpstr>Clienti tipo</vt:lpstr>
      <vt:lpstr>Strutture e materiali </vt:lpstr>
      <vt:lpstr>Implementazione </vt:lpstr>
      <vt:lpstr>Struttura e materiali del prodotto  </vt:lpstr>
      <vt:lpstr>Alcune immagini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SERRA DOMOTICA</dc:title>
  <dc:creator>Sala Kevin</dc:creator>
  <cp:lastModifiedBy>Alessandro Facciani</cp:lastModifiedBy>
  <cp:revision>63</cp:revision>
  <dcterms:created xsi:type="dcterms:W3CDTF">2021-05-17T10:25:38Z</dcterms:created>
  <dcterms:modified xsi:type="dcterms:W3CDTF">2021-05-18T20:48:58Z</dcterms:modified>
</cp:coreProperties>
</file>